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3"/>
  </p:notesMasterIdLst>
  <p:handoutMasterIdLst>
    <p:handoutMasterId r:id="rId24"/>
  </p:handoutMasterIdLst>
  <p:sldIdLst>
    <p:sldId id="421" r:id="rId2"/>
    <p:sldId id="461" r:id="rId3"/>
    <p:sldId id="459" r:id="rId4"/>
    <p:sldId id="465" r:id="rId5"/>
    <p:sldId id="466" r:id="rId6"/>
    <p:sldId id="463" r:id="rId7"/>
    <p:sldId id="464" r:id="rId8"/>
    <p:sldId id="454" r:id="rId9"/>
    <p:sldId id="467" r:id="rId10"/>
    <p:sldId id="452" r:id="rId11"/>
    <p:sldId id="259" r:id="rId12"/>
    <p:sldId id="436" r:id="rId13"/>
    <p:sldId id="365" r:id="rId14"/>
    <p:sldId id="471" r:id="rId15"/>
    <p:sldId id="457" r:id="rId16"/>
    <p:sldId id="468" r:id="rId17"/>
    <p:sldId id="286" r:id="rId18"/>
    <p:sldId id="462" r:id="rId19"/>
    <p:sldId id="453" r:id="rId20"/>
    <p:sldId id="376" r:id="rId21"/>
    <p:sldId id="456" r:id="rId22"/>
  </p:sldIdLst>
  <p:sldSz cx="9144000" cy="6858000" type="screen4x3"/>
  <p:notesSz cx="6858000" cy="9144000"/>
  <p:defaultTextStyle>
    <a:defPPr>
      <a:defRPr lang="en-US"/>
    </a:defPPr>
    <a:lvl1pPr algn="l" rtl="0" eaLnBrk="0" fontAlgn="base" hangingPunct="0">
      <a:spcBef>
        <a:spcPct val="0"/>
      </a:spcBef>
      <a:spcAft>
        <a:spcPct val="0"/>
      </a:spcAft>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eaLnBrk="0" fontAlgn="base" hangingPunct="0">
      <a:spcBef>
        <a:spcPct val="0"/>
      </a:spcBef>
      <a:spcAft>
        <a:spcPct val="0"/>
      </a:spcAft>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eaLnBrk="0" fontAlgn="base" hangingPunct="0">
      <a:spcBef>
        <a:spcPct val="0"/>
      </a:spcBef>
      <a:spcAft>
        <a:spcPct val="0"/>
      </a:spcAft>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eaLnBrk="0" fontAlgn="base" hangingPunct="0">
      <a:spcBef>
        <a:spcPct val="0"/>
      </a:spcBef>
      <a:spcAft>
        <a:spcPct val="0"/>
      </a:spcAft>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eaLnBrk="0" fontAlgn="base" hangingPunct="0">
      <a:spcBef>
        <a:spcPct val="0"/>
      </a:spcBef>
      <a:spcAft>
        <a:spcPct val="0"/>
      </a:spcAft>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4000" i="1" kern="1200">
        <a:solidFill>
          <a:srgbClr val="660033"/>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000"/>
    <a:srgbClr val="FF6600"/>
    <a:srgbClr val="660033"/>
    <a:srgbClr val="990099"/>
    <a:srgbClr val="FFCC00"/>
    <a:srgbClr val="FFFF99"/>
    <a:srgbClr val="CCFF99"/>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2" autoAdjust="0"/>
    <p:restoredTop sz="97696" autoAdjust="0"/>
  </p:normalViewPr>
  <p:slideViewPr>
    <p:cSldViewPr>
      <p:cViewPr varScale="1">
        <p:scale>
          <a:sx n="51" d="100"/>
          <a:sy n="51" d="100"/>
        </p:scale>
        <p:origin x="-882" y="-84"/>
      </p:cViewPr>
      <p:guideLst>
        <p:guide orient="horz" pos="2160"/>
        <p:guide pos="2880"/>
      </p:guideLst>
    </p:cSldViewPr>
  </p:slideViewPr>
  <p:outlineViewPr>
    <p:cViewPr>
      <p:scale>
        <a:sx n="33" d="100"/>
        <a:sy n="33" d="100"/>
      </p:scale>
      <p:origin x="102" y="12066"/>
    </p:cViewPr>
  </p:outlineViewPr>
  <p:notesTextViewPr>
    <p:cViewPr>
      <p:scale>
        <a:sx n="100" d="100"/>
        <a:sy n="100" d="100"/>
      </p:scale>
      <p:origin x="0" y="0"/>
    </p:cViewPr>
  </p:notesTextViewPr>
  <p:notesViewPr>
    <p:cSldViewPr>
      <p:cViewPr varScale="1">
        <p:scale>
          <a:sx n="40" d="100"/>
          <a:sy n="40" d="100"/>
        </p:scale>
        <p:origin x="-21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7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4BED2-84A4-488D-8739-FE75605A596A}" type="datetimeFigureOut">
              <a:rPr lang="en-AU" smtClean="0"/>
              <a:t>9/06/2015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F4E95-C645-44E1-B243-C55CD5810495}" type="slidenum">
              <a:rPr lang="en-AU" smtClean="0"/>
              <a:t>‹#›</a:t>
            </a:fld>
            <a:endParaRPr lang="en-AU"/>
          </a:p>
        </p:txBody>
      </p:sp>
    </p:spTree>
    <p:extLst>
      <p:ext uri="{BB962C8B-B14F-4D97-AF65-F5344CB8AC3E}">
        <p14:creationId xmlns:p14="http://schemas.microsoft.com/office/powerpoint/2010/main" val="204805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46E23BE-BB0A-40E5-A1CE-89012453AFF8}" type="slidenum">
              <a:rPr lang="en-US" altLang="en-US" smtClean="0"/>
              <a:pPr/>
              <a:t>‹#›</a:t>
            </a:fld>
            <a:endParaRPr lang="en-US"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EA9F26-5487-47AE-B851-113C316FD22B}"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73040FD-69A9-4CB9-8454-0ADF53E636A2}"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EDF4932-8EC7-4D63-8648-7AE018EE9FB4}" type="slidenum">
              <a:rPr lang="en-US" altLang="en-US" smtClean="0"/>
              <a:pPr/>
              <a:t>‹#›</a:t>
            </a:fld>
            <a:endParaRPr lang="en-US" alt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CD0346E-67B7-463D-9540-AE2069DAB537}"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2F27E9D-7274-4990-9C32-48CCD213D985}"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A8D0849-72E4-48C6-855A-2590F8261EA6}"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AF21990-1C9E-4692-A4A7-8293C8B55AFD}"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F02C9256-DBF8-44A2-A60A-AC636B27DCDE}"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92EEFF3-2AFD-4307-B7E6-A67A8D5FABE3}"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82AE7DA-D230-4278-AA6A-73999368F178}" type="slidenum">
              <a:rPr lang="en-US" altLang="en-US" smtClean="0"/>
              <a:pPr/>
              <a:t>‹#›</a:t>
            </a:fld>
            <a:endParaRPr lang="en-US" altLang="en-US"/>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D65C118-5AE0-4B69-926B-0C7E9832FD62}"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med">
    <p:wipe dir="r"/>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971600" y="548680"/>
            <a:ext cx="6840760" cy="994122"/>
          </a:xfrm>
        </p:spPr>
        <p:txBody>
          <a:bodyPr/>
          <a:lstStyle/>
          <a:p>
            <a:r>
              <a:rPr lang="en-US" altLang="en-US" sz="3200" dirty="0">
                <a:effectLst/>
                <a:latin typeface="Cambria" panose="02040503050406030204" pitchFamily="18" charset="0"/>
              </a:rPr>
              <a:t>Discernment of </a:t>
            </a:r>
            <a:r>
              <a:rPr lang="en-US" altLang="en-US" sz="3200" dirty="0" smtClean="0">
                <a:effectLst/>
                <a:latin typeface="Cambria" panose="02040503050406030204" pitchFamily="18" charset="0"/>
              </a:rPr>
              <a:t>Spirits</a:t>
            </a:r>
            <a:br>
              <a:rPr lang="en-US" altLang="en-US" sz="3200" dirty="0" smtClean="0">
                <a:effectLst/>
                <a:latin typeface="Cambria" panose="02040503050406030204" pitchFamily="18" charset="0"/>
              </a:rPr>
            </a:br>
            <a:r>
              <a:rPr lang="en-US" altLang="en-US" sz="2400" i="1" dirty="0" smtClean="0">
                <a:effectLst/>
                <a:latin typeface="Cambria" panose="02040503050406030204" pitchFamily="18" charset="0"/>
              </a:rPr>
              <a:t>St. Ignatius of Loyola</a:t>
            </a:r>
            <a:endParaRPr lang="en-US" altLang="en-US" sz="2400" dirty="0">
              <a:effectLst/>
              <a:latin typeface="Cambria" panose="02040503050406030204" pitchFamily="18" charset="0"/>
            </a:endParaRPr>
          </a:p>
        </p:txBody>
      </p:sp>
      <p:sp>
        <p:nvSpPr>
          <p:cNvPr id="369667" name="Rectangle 3"/>
          <p:cNvSpPr>
            <a:spLocks noGrp="1" noChangeArrowheads="1"/>
          </p:cNvSpPr>
          <p:nvPr>
            <p:ph sz="quarter" idx="13"/>
          </p:nvPr>
        </p:nvSpPr>
        <p:spPr>
          <a:xfrm>
            <a:off x="457200" y="1988840"/>
            <a:ext cx="8229600" cy="4107160"/>
          </a:xfrm>
        </p:spPr>
        <p:txBody>
          <a:bodyPr>
            <a:normAutofit lnSpcReduction="10000"/>
          </a:bodyPr>
          <a:lstStyle/>
          <a:p>
            <a:r>
              <a:rPr lang="en-US" altLang="en-US" sz="3200" dirty="0" smtClean="0">
                <a:effectLst/>
                <a:latin typeface="Cambria" panose="02040503050406030204" pitchFamily="18" charset="0"/>
              </a:rPr>
              <a:t>Good Spirits lead </a:t>
            </a:r>
            <a:r>
              <a:rPr lang="en-US" altLang="en-US" sz="3200" dirty="0">
                <a:effectLst/>
                <a:latin typeface="Cambria" panose="02040503050406030204" pitchFamily="18" charset="0"/>
              </a:rPr>
              <a:t>me in a </a:t>
            </a:r>
            <a:r>
              <a:rPr lang="en-US" altLang="en-US" sz="3200" dirty="0" smtClean="0">
                <a:effectLst/>
                <a:latin typeface="Cambria" panose="02040503050406030204" pitchFamily="18" charset="0"/>
              </a:rPr>
              <a:t>positive direction </a:t>
            </a:r>
            <a:r>
              <a:rPr lang="en-US" altLang="en-US" sz="3200" dirty="0">
                <a:effectLst/>
                <a:latin typeface="Cambria" panose="02040503050406030204" pitchFamily="18" charset="0"/>
              </a:rPr>
              <a:t>towards a good </a:t>
            </a:r>
            <a:r>
              <a:rPr lang="en-US" altLang="en-US" sz="3200" dirty="0" smtClean="0">
                <a:effectLst/>
                <a:latin typeface="Cambria" panose="02040503050406030204" pitchFamily="18" charset="0"/>
              </a:rPr>
              <a:t>goal (first birth truth).</a:t>
            </a:r>
            <a:endParaRPr lang="en-US" altLang="en-US" sz="3200" dirty="0">
              <a:effectLst/>
              <a:latin typeface="Cambria" panose="02040503050406030204" pitchFamily="18" charset="0"/>
            </a:endParaRPr>
          </a:p>
          <a:p>
            <a:endParaRPr lang="en-US" altLang="en-US" sz="3200" dirty="0">
              <a:effectLst/>
              <a:latin typeface="Cambria" panose="02040503050406030204" pitchFamily="18" charset="0"/>
            </a:endParaRPr>
          </a:p>
          <a:p>
            <a:r>
              <a:rPr lang="en-US" altLang="en-US" sz="3200" dirty="0" smtClean="0">
                <a:effectLst/>
                <a:latin typeface="Cambria" panose="02040503050406030204" pitchFamily="18" charset="0"/>
              </a:rPr>
              <a:t>Counter Spirits </a:t>
            </a:r>
            <a:r>
              <a:rPr lang="en-US" altLang="en-US" sz="3200" dirty="0" smtClean="0">
                <a:effectLst/>
                <a:latin typeface="Cambria" panose="02040503050406030204" pitchFamily="18" charset="0"/>
              </a:rPr>
              <a:t>make </a:t>
            </a:r>
            <a:r>
              <a:rPr lang="en-US" altLang="en-US" sz="3200" dirty="0">
                <a:effectLst/>
                <a:latin typeface="Cambria" panose="02040503050406030204" pitchFamily="18" charset="0"/>
              </a:rPr>
              <a:t>use of </a:t>
            </a:r>
            <a:r>
              <a:rPr lang="en-US" altLang="en-US" sz="3200" dirty="0" smtClean="0">
                <a:effectLst/>
                <a:latin typeface="Cambria" panose="02040503050406030204" pitchFamily="18" charset="0"/>
              </a:rPr>
              <a:t>negative </a:t>
            </a:r>
            <a:r>
              <a:rPr lang="en-US" altLang="en-US" sz="3200" dirty="0" smtClean="0">
                <a:effectLst/>
                <a:latin typeface="Cambria" panose="02040503050406030204" pitchFamily="18" charset="0"/>
              </a:rPr>
              <a:t>directions (second birth illusions), </a:t>
            </a:r>
            <a:r>
              <a:rPr lang="en-US" altLang="en-US" sz="3200" dirty="0">
                <a:effectLst/>
                <a:latin typeface="Cambria" panose="02040503050406030204" pitchFamily="18" charset="0"/>
              </a:rPr>
              <a:t>and even sometimes of </a:t>
            </a:r>
            <a:r>
              <a:rPr lang="en-US" altLang="en-US" sz="3200" dirty="0" smtClean="0">
                <a:effectLst/>
                <a:latin typeface="Cambria" panose="02040503050406030204" pitchFamily="18" charset="0"/>
              </a:rPr>
              <a:t>what </a:t>
            </a:r>
            <a:r>
              <a:rPr lang="en-US" altLang="en-US" sz="3200" dirty="0">
                <a:effectLst/>
                <a:latin typeface="Cambria" panose="02040503050406030204" pitchFamily="18" charset="0"/>
              </a:rPr>
              <a:t>are at first good directions, to </a:t>
            </a:r>
            <a:r>
              <a:rPr lang="en-US" altLang="en-US" sz="3200" dirty="0" smtClean="0">
                <a:effectLst/>
                <a:latin typeface="Cambria" panose="02040503050406030204" pitchFamily="18" charset="0"/>
              </a:rPr>
              <a:t>take us away from the truth of the Divine Indwelling.</a:t>
            </a:r>
            <a:endParaRPr lang="en-US" altLang="en-US" sz="3200" b="1" dirty="0">
              <a:effectLst/>
              <a:latin typeface="Cambria" panose="020405030504060302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 calcmode="lin" valueType="num">
                                      <p:cBhvr additive="base">
                                        <p:cTn id="7" dur="2000" fill="hold"/>
                                        <p:tgtEl>
                                          <p:spTgt spid="36966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69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9667">
                                            <p:txEl>
                                              <p:pRg st="2" end="2"/>
                                            </p:txEl>
                                          </p:spTgt>
                                        </p:tgtEl>
                                        <p:attrNameLst>
                                          <p:attrName>style.visibility</p:attrName>
                                        </p:attrNameLst>
                                      </p:cBhvr>
                                      <p:to>
                                        <p:strVal val="visible"/>
                                      </p:to>
                                    </p:set>
                                    <p:anim calcmode="lin" valueType="num">
                                      <p:cBhvr additive="base">
                                        <p:cTn id="13" dur="2000" fill="hold"/>
                                        <p:tgtEl>
                                          <p:spTgt spid="369667">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696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sz="quarter" idx="13"/>
          </p:nvPr>
        </p:nvSpPr>
        <p:spPr>
          <a:xfrm>
            <a:off x="323850" y="620688"/>
            <a:ext cx="8569325" cy="5904656"/>
          </a:xfrm>
        </p:spPr>
        <p:txBody>
          <a:bodyPr>
            <a:noAutofit/>
          </a:bodyPr>
          <a:lstStyle/>
          <a:p>
            <a:r>
              <a:rPr lang="en-US" altLang="en-US" sz="3200" dirty="0" smtClean="0">
                <a:effectLst/>
                <a:latin typeface="Cambria" panose="02040503050406030204" pitchFamily="18" charset="0"/>
              </a:rPr>
              <a:t>The action </a:t>
            </a:r>
            <a:r>
              <a:rPr lang="en-US" altLang="en-US" sz="3200" dirty="0">
                <a:effectLst/>
                <a:latin typeface="Cambria" panose="02040503050406030204" pitchFamily="18" charset="0"/>
              </a:rPr>
              <a:t>of good or </a:t>
            </a:r>
            <a:r>
              <a:rPr lang="en-US" altLang="en-US" sz="3200" dirty="0" smtClean="0">
                <a:effectLst/>
                <a:latin typeface="Cambria" panose="02040503050406030204" pitchFamily="18" charset="0"/>
              </a:rPr>
              <a:t>counter spirits result </a:t>
            </a:r>
            <a:r>
              <a:rPr lang="en-US" altLang="en-US" sz="3200" dirty="0">
                <a:effectLst/>
                <a:latin typeface="Cambria" panose="02040503050406030204" pitchFamily="18" charset="0"/>
              </a:rPr>
              <a:t>in "movements” that occur within one's heart </a:t>
            </a:r>
            <a:r>
              <a:rPr lang="en-US" altLang="en-US" sz="3200" dirty="0">
                <a:latin typeface="Cambria" panose="02040503050406030204" pitchFamily="18" charset="0"/>
              </a:rPr>
              <a:t/>
            </a:r>
            <a:br>
              <a:rPr lang="en-US" altLang="en-US" sz="3200" dirty="0">
                <a:latin typeface="Cambria" panose="02040503050406030204" pitchFamily="18" charset="0"/>
              </a:rPr>
            </a:br>
            <a:r>
              <a:rPr lang="en-US" altLang="en-US" sz="3200" dirty="0" smtClean="0">
                <a:latin typeface="Cambria" panose="02040503050406030204" pitchFamily="18" charset="0"/>
              </a:rPr>
              <a:t>(</a:t>
            </a:r>
            <a:r>
              <a:rPr lang="en-US" altLang="en-US" sz="3200" dirty="0" smtClean="0">
                <a:effectLst/>
                <a:latin typeface="Cambria" panose="02040503050406030204" pitchFamily="18" charset="0"/>
              </a:rPr>
              <a:t>or </a:t>
            </a:r>
            <a:r>
              <a:rPr lang="en-US" altLang="en-US" sz="3200" dirty="0" smtClean="0">
                <a:effectLst/>
                <a:latin typeface="Cambria" panose="02040503050406030204" pitchFamily="18" charset="0"/>
              </a:rPr>
              <a:t>soul), we </a:t>
            </a:r>
            <a:r>
              <a:rPr lang="en-US" altLang="en-US" sz="3200" dirty="0">
                <a:effectLst/>
                <a:latin typeface="Cambria" panose="02040503050406030204" pitchFamily="18" charset="0"/>
              </a:rPr>
              <a:t>notice our spirit is lifted to </a:t>
            </a:r>
            <a:r>
              <a:rPr lang="en-US" altLang="en-US" sz="3200" dirty="0" smtClean="0">
                <a:effectLst/>
                <a:latin typeface="Cambria" panose="02040503050406030204" pitchFamily="18" charset="0"/>
              </a:rPr>
              <a:t>God (first birth), or </a:t>
            </a:r>
            <a:r>
              <a:rPr lang="en-US" altLang="en-US" sz="3200" dirty="0">
                <a:effectLst/>
                <a:latin typeface="Cambria" panose="02040503050406030204" pitchFamily="18" charset="0"/>
              </a:rPr>
              <a:t>is down, losing interest in </a:t>
            </a:r>
            <a:r>
              <a:rPr lang="en-US" altLang="en-US" sz="3200" dirty="0" smtClean="0">
                <a:effectLst/>
                <a:latin typeface="Cambria" panose="02040503050406030204" pitchFamily="18" charset="0"/>
              </a:rPr>
              <a:t>God (second birth unfulfillment).</a:t>
            </a:r>
            <a:endParaRPr lang="en-US" altLang="en-US" sz="3200" dirty="0" smtClean="0">
              <a:effectLst/>
              <a:latin typeface="Cambria" panose="02040503050406030204" pitchFamily="18" charset="0"/>
            </a:endParaRPr>
          </a:p>
          <a:p>
            <a:endParaRPr lang="en-US" altLang="en-US" sz="3200" dirty="0">
              <a:effectLst/>
              <a:latin typeface="Cambria" panose="02040503050406030204" pitchFamily="18" charset="0"/>
            </a:endParaRPr>
          </a:p>
          <a:p>
            <a:pPr marL="354013" indent="-354013"/>
            <a:r>
              <a:rPr lang="en-US" altLang="en-US" sz="3200" dirty="0">
                <a:effectLst/>
                <a:latin typeface="Cambria" panose="02040503050406030204" pitchFamily="18" charset="0"/>
              </a:rPr>
              <a:t>The words "good" and </a:t>
            </a:r>
            <a:r>
              <a:rPr lang="en-US" altLang="en-US" sz="3200" dirty="0" smtClean="0">
                <a:latin typeface="Cambria" panose="02040503050406030204" pitchFamily="18" charset="0"/>
              </a:rPr>
              <a:t>“counter" </a:t>
            </a:r>
            <a:r>
              <a:rPr lang="en-US" altLang="en-US" sz="3200" dirty="0">
                <a:effectLst/>
                <a:latin typeface="Cambria" panose="02040503050406030204" pitchFamily="18" charset="0"/>
              </a:rPr>
              <a:t>as applied to "spirits" mean the source of the </a:t>
            </a:r>
            <a:r>
              <a:rPr lang="en-US" altLang="en-US" sz="3200" dirty="0" smtClean="0">
                <a:effectLst/>
                <a:latin typeface="Cambria" panose="02040503050406030204" pitchFamily="18" charset="0"/>
              </a:rPr>
              <a:t>movement, </a:t>
            </a:r>
            <a:r>
              <a:rPr lang="en-US" altLang="en-US" sz="3200" dirty="0" smtClean="0">
                <a:effectLst/>
                <a:latin typeface="Cambria" panose="02040503050406030204" pitchFamily="18" charset="0"/>
              </a:rPr>
              <a:t>the direction it takes us, </a:t>
            </a:r>
            <a:br>
              <a:rPr lang="en-US" altLang="en-US" sz="3200" dirty="0" smtClean="0">
                <a:effectLst/>
                <a:latin typeface="Cambria" panose="02040503050406030204" pitchFamily="18" charset="0"/>
              </a:rPr>
            </a:br>
            <a:r>
              <a:rPr lang="en-US" altLang="en-US" sz="3200" dirty="0" smtClean="0">
                <a:effectLst/>
                <a:latin typeface="Cambria" panose="02040503050406030204" pitchFamily="18" charset="0"/>
              </a:rPr>
              <a:t>and the sense it leaves us with.</a:t>
            </a:r>
            <a:endParaRPr lang="en-US" altLang="en-US" sz="3200" dirty="0">
              <a:effectLst/>
              <a:latin typeface="Cambria" panose="020405030504060302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20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20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55" name="Rectangle 19"/>
          <p:cNvSpPr>
            <a:spLocks noChangeArrowheads="1"/>
          </p:cNvSpPr>
          <p:nvPr/>
        </p:nvSpPr>
        <p:spPr bwMode="auto">
          <a:xfrm>
            <a:off x="4572000" y="636885"/>
            <a:ext cx="4285332" cy="107721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chor="ctr">
            <a:spAutoFit/>
          </a:bodyPr>
          <a:lstStyle>
            <a:lvl1pPr>
              <a:tabLst>
                <a:tab pos="4572000" algn="l"/>
                <a:tab pos="7092950" algn="r"/>
              </a:tabLst>
              <a:defRPr sz="2400">
                <a:solidFill>
                  <a:schemeClr val="tx1"/>
                </a:solidFill>
                <a:latin typeface="Times New Roman" pitchFamily="18" charset="0"/>
              </a:defRPr>
            </a:lvl1pPr>
            <a:lvl2pPr>
              <a:tabLst>
                <a:tab pos="4572000" algn="l"/>
                <a:tab pos="7092950" algn="r"/>
              </a:tabLst>
              <a:defRPr sz="2400">
                <a:solidFill>
                  <a:schemeClr val="tx1"/>
                </a:solidFill>
                <a:latin typeface="Times New Roman" pitchFamily="18" charset="0"/>
              </a:defRPr>
            </a:lvl2pPr>
            <a:lvl3pPr>
              <a:tabLst>
                <a:tab pos="4572000" algn="l"/>
                <a:tab pos="7092950" algn="r"/>
              </a:tabLst>
              <a:defRPr sz="2400">
                <a:solidFill>
                  <a:schemeClr val="tx1"/>
                </a:solidFill>
                <a:latin typeface="Times New Roman" pitchFamily="18" charset="0"/>
              </a:defRPr>
            </a:lvl3pPr>
            <a:lvl4pPr>
              <a:tabLst>
                <a:tab pos="4572000" algn="l"/>
                <a:tab pos="7092950" algn="r"/>
              </a:tabLst>
              <a:defRPr sz="2400">
                <a:solidFill>
                  <a:schemeClr val="tx1"/>
                </a:solidFill>
                <a:latin typeface="Times New Roman" pitchFamily="18" charset="0"/>
              </a:defRPr>
            </a:lvl4pPr>
            <a:lvl5pPr>
              <a:tabLst>
                <a:tab pos="4572000" algn="l"/>
                <a:tab pos="7092950" algn="r"/>
              </a:tabLst>
              <a:defRPr sz="2400">
                <a:solidFill>
                  <a:schemeClr val="tx1"/>
                </a:solidFill>
                <a:latin typeface="Times New Roman" pitchFamily="18" charset="0"/>
              </a:defRPr>
            </a:lvl5pPr>
            <a:lvl6pPr eaLnBrk="0" fontAlgn="base" hangingPunct="0">
              <a:spcBef>
                <a:spcPct val="0"/>
              </a:spcBef>
              <a:spcAft>
                <a:spcPct val="0"/>
              </a:spcAft>
              <a:tabLst>
                <a:tab pos="4572000" algn="l"/>
                <a:tab pos="7092950" algn="r"/>
              </a:tabLst>
              <a:defRPr sz="2400">
                <a:solidFill>
                  <a:schemeClr val="tx1"/>
                </a:solidFill>
                <a:latin typeface="Times New Roman" pitchFamily="18" charset="0"/>
              </a:defRPr>
            </a:lvl6pPr>
            <a:lvl7pPr eaLnBrk="0" fontAlgn="base" hangingPunct="0">
              <a:spcBef>
                <a:spcPct val="0"/>
              </a:spcBef>
              <a:spcAft>
                <a:spcPct val="0"/>
              </a:spcAft>
              <a:tabLst>
                <a:tab pos="4572000" algn="l"/>
                <a:tab pos="7092950" algn="r"/>
              </a:tabLst>
              <a:defRPr sz="2400">
                <a:solidFill>
                  <a:schemeClr val="tx1"/>
                </a:solidFill>
                <a:latin typeface="Times New Roman" pitchFamily="18" charset="0"/>
              </a:defRPr>
            </a:lvl7pPr>
            <a:lvl8pPr eaLnBrk="0" fontAlgn="base" hangingPunct="0">
              <a:spcBef>
                <a:spcPct val="0"/>
              </a:spcBef>
              <a:spcAft>
                <a:spcPct val="0"/>
              </a:spcAft>
              <a:tabLst>
                <a:tab pos="4572000" algn="l"/>
                <a:tab pos="7092950" algn="r"/>
              </a:tabLst>
              <a:defRPr sz="2400">
                <a:solidFill>
                  <a:schemeClr val="tx1"/>
                </a:solidFill>
                <a:latin typeface="Times New Roman" pitchFamily="18" charset="0"/>
              </a:defRPr>
            </a:lvl8pPr>
            <a:lvl9pPr eaLnBrk="0" fontAlgn="base" hangingPunct="0">
              <a:spcBef>
                <a:spcPct val="0"/>
              </a:spcBef>
              <a:spcAft>
                <a:spcPct val="0"/>
              </a:spcAft>
              <a:tabLst>
                <a:tab pos="4572000" algn="l"/>
                <a:tab pos="7092950" algn="r"/>
              </a:tabLst>
              <a:defRPr sz="2400">
                <a:solidFill>
                  <a:schemeClr val="tx1"/>
                </a:solidFill>
                <a:latin typeface="Times New Roman" pitchFamily="18" charset="0"/>
              </a:defRPr>
            </a:lvl9pPr>
          </a:lstStyle>
          <a:p>
            <a:pPr algn="ctr"/>
            <a:r>
              <a:rPr lang="en-US" altLang="en-US" sz="3200" i="0" dirty="0">
                <a:ln>
                  <a:solidFill>
                    <a:schemeClr val="tx1"/>
                  </a:solidFill>
                </a:ln>
                <a:effectLst/>
                <a:latin typeface="Cambria" panose="02040503050406030204" pitchFamily="18" charset="0"/>
              </a:rPr>
              <a:t>Direction of the </a:t>
            </a:r>
            <a:endParaRPr lang="en-US" altLang="en-US" sz="3200" i="0" dirty="0" smtClean="0">
              <a:ln>
                <a:solidFill>
                  <a:schemeClr val="tx1"/>
                </a:solidFill>
              </a:ln>
              <a:effectLst/>
              <a:latin typeface="Cambria" panose="02040503050406030204" pitchFamily="18" charset="0"/>
            </a:endParaRPr>
          </a:p>
          <a:p>
            <a:pPr algn="ctr"/>
            <a:r>
              <a:rPr lang="en-US" altLang="en-US" sz="3200" i="0" dirty="0" smtClean="0">
                <a:ln>
                  <a:solidFill>
                    <a:schemeClr val="tx1"/>
                  </a:solidFill>
                </a:ln>
                <a:effectLst/>
                <a:latin typeface="Cambria" panose="02040503050406030204" pitchFamily="18" charset="0"/>
              </a:rPr>
              <a:t>good spirit</a:t>
            </a:r>
            <a:endParaRPr lang="en-US" altLang="en-US" sz="3200" dirty="0">
              <a:ln>
                <a:solidFill>
                  <a:schemeClr val="tx1"/>
                </a:solidFill>
              </a:ln>
              <a:effectLst/>
              <a:latin typeface="Cambria" panose="02040503050406030204" pitchFamily="18" charset="0"/>
              <a:cs typeface="Arial" pitchFamily="34" charset="0"/>
            </a:endParaRPr>
          </a:p>
        </p:txBody>
      </p:sp>
      <p:sp>
        <p:nvSpPr>
          <p:cNvPr id="347164" name="Freeform 28"/>
          <p:cNvSpPr>
            <a:spLocks/>
          </p:cNvSpPr>
          <p:nvPr/>
        </p:nvSpPr>
        <p:spPr bwMode="auto">
          <a:xfrm rot="5400000">
            <a:off x="4796797" y="2628139"/>
            <a:ext cx="3074111" cy="3235674"/>
          </a:xfrm>
          <a:custGeom>
            <a:avLst/>
            <a:gdLst>
              <a:gd name="T0" fmla="*/ 272 w 687"/>
              <a:gd name="T1" fmla="*/ 0 h 778"/>
              <a:gd name="T2" fmla="*/ 589 w 687"/>
              <a:gd name="T3" fmla="*/ 181 h 778"/>
              <a:gd name="T4" fmla="*/ 680 w 687"/>
              <a:gd name="T5" fmla="*/ 453 h 778"/>
              <a:gd name="T6" fmla="*/ 544 w 687"/>
              <a:gd name="T7" fmla="*/ 680 h 778"/>
              <a:gd name="T8" fmla="*/ 272 w 687"/>
              <a:gd name="T9" fmla="*/ 771 h 778"/>
              <a:gd name="T10" fmla="*/ 45 w 687"/>
              <a:gd name="T11" fmla="*/ 635 h 778"/>
              <a:gd name="T12" fmla="*/ 0 w 687"/>
              <a:gd name="T13" fmla="*/ 453 h 778"/>
              <a:gd name="T14" fmla="*/ 45 w 687"/>
              <a:gd name="T15" fmla="*/ 227 h 778"/>
              <a:gd name="T16" fmla="*/ 272 w 687"/>
              <a:gd name="T17" fmla="*/ 136 h 778"/>
              <a:gd name="T18" fmla="*/ 499 w 687"/>
              <a:gd name="T19" fmla="*/ 227 h 778"/>
              <a:gd name="T20" fmla="*/ 589 w 687"/>
              <a:gd name="T21" fmla="*/ 453 h 778"/>
              <a:gd name="T22" fmla="*/ 453 w 687"/>
              <a:gd name="T23" fmla="*/ 635 h 778"/>
              <a:gd name="T24" fmla="*/ 272 w 687"/>
              <a:gd name="T25" fmla="*/ 680 h 778"/>
              <a:gd name="T26" fmla="*/ 136 w 687"/>
              <a:gd name="T27" fmla="*/ 590 h 778"/>
              <a:gd name="T28" fmla="*/ 91 w 687"/>
              <a:gd name="T29" fmla="*/ 453 h 778"/>
              <a:gd name="T30" fmla="*/ 136 w 687"/>
              <a:gd name="T31" fmla="*/ 272 h 778"/>
              <a:gd name="T32" fmla="*/ 272 w 687"/>
              <a:gd name="T33" fmla="*/ 227 h 778"/>
              <a:gd name="T34" fmla="*/ 408 w 687"/>
              <a:gd name="T35" fmla="*/ 272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778">
                <a:moveTo>
                  <a:pt x="272" y="0"/>
                </a:moveTo>
                <a:cubicBezTo>
                  <a:pt x="396" y="53"/>
                  <a:pt x="521" y="106"/>
                  <a:pt x="589" y="181"/>
                </a:cubicBezTo>
                <a:cubicBezTo>
                  <a:pt x="657" y="256"/>
                  <a:pt x="687" y="370"/>
                  <a:pt x="680" y="453"/>
                </a:cubicBezTo>
                <a:cubicBezTo>
                  <a:pt x="673" y="536"/>
                  <a:pt x="612" y="627"/>
                  <a:pt x="544" y="680"/>
                </a:cubicBezTo>
                <a:cubicBezTo>
                  <a:pt x="476" y="733"/>
                  <a:pt x="355" y="778"/>
                  <a:pt x="272" y="771"/>
                </a:cubicBezTo>
                <a:cubicBezTo>
                  <a:pt x="189" y="764"/>
                  <a:pt x="90" y="688"/>
                  <a:pt x="45" y="635"/>
                </a:cubicBezTo>
                <a:cubicBezTo>
                  <a:pt x="0" y="582"/>
                  <a:pt x="0" y="521"/>
                  <a:pt x="0" y="453"/>
                </a:cubicBezTo>
                <a:cubicBezTo>
                  <a:pt x="0" y="385"/>
                  <a:pt x="0" y="280"/>
                  <a:pt x="45" y="227"/>
                </a:cubicBezTo>
                <a:cubicBezTo>
                  <a:pt x="90" y="174"/>
                  <a:pt x="196" y="136"/>
                  <a:pt x="272" y="136"/>
                </a:cubicBezTo>
                <a:cubicBezTo>
                  <a:pt x="348" y="136"/>
                  <a:pt x="446" y="174"/>
                  <a:pt x="499" y="227"/>
                </a:cubicBezTo>
                <a:cubicBezTo>
                  <a:pt x="552" y="280"/>
                  <a:pt x="597" y="385"/>
                  <a:pt x="589" y="453"/>
                </a:cubicBezTo>
                <a:cubicBezTo>
                  <a:pt x="581" y="521"/>
                  <a:pt x="506" y="597"/>
                  <a:pt x="453" y="635"/>
                </a:cubicBezTo>
                <a:cubicBezTo>
                  <a:pt x="400" y="673"/>
                  <a:pt x="325" y="687"/>
                  <a:pt x="272" y="680"/>
                </a:cubicBezTo>
                <a:cubicBezTo>
                  <a:pt x="219" y="673"/>
                  <a:pt x="166" y="628"/>
                  <a:pt x="136" y="590"/>
                </a:cubicBezTo>
                <a:cubicBezTo>
                  <a:pt x="106" y="552"/>
                  <a:pt x="91" y="506"/>
                  <a:pt x="91" y="453"/>
                </a:cubicBezTo>
                <a:cubicBezTo>
                  <a:pt x="91" y="400"/>
                  <a:pt x="106" y="310"/>
                  <a:pt x="136" y="272"/>
                </a:cubicBezTo>
                <a:cubicBezTo>
                  <a:pt x="166" y="234"/>
                  <a:pt x="227" y="227"/>
                  <a:pt x="272" y="227"/>
                </a:cubicBezTo>
                <a:cubicBezTo>
                  <a:pt x="317" y="227"/>
                  <a:pt x="385" y="257"/>
                  <a:pt x="408" y="272"/>
                </a:cubicBezTo>
              </a:path>
            </a:pathLst>
          </a:custGeom>
          <a:noFill/>
          <a:ln w="76200" cap="sq" cmpd="sng">
            <a:solidFill>
              <a:srgbClr val="0070C0"/>
            </a:solidFill>
            <a:prstDash val="solid"/>
            <a:round/>
            <a:headEnd type="triangl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347165" name="Group 29"/>
          <p:cNvGrpSpPr>
            <a:grpSpLocks/>
          </p:cNvGrpSpPr>
          <p:nvPr/>
        </p:nvGrpSpPr>
        <p:grpSpPr bwMode="auto">
          <a:xfrm>
            <a:off x="4644008" y="2636912"/>
            <a:ext cx="3232577" cy="3077499"/>
            <a:chOff x="4377" y="2614"/>
            <a:chExt cx="1044" cy="908"/>
          </a:xfrm>
        </p:grpSpPr>
        <p:sp>
          <p:nvSpPr>
            <p:cNvPr id="347166" name="Line 30"/>
            <p:cNvSpPr>
              <a:spLocks noChangeShapeType="1"/>
            </p:cNvSpPr>
            <p:nvPr/>
          </p:nvSpPr>
          <p:spPr bwMode="auto">
            <a:xfrm>
              <a:off x="5057" y="3158"/>
              <a:ext cx="364" cy="364"/>
            </a:xfrm>
            <a:prstGeom prst="line">
              <a:avLst/>
            </a:prstGeom>
            <a:noFill/>
            <a:ln w="76200">
              <a:pattFill prst="trellis">
                <a:fgClr>
                  <a:srgbClr val="00FF00"/>
                </a:fgClr>
                <a:bgClr>
                  <a:srgbClr val="CC3300"/>
                </a:bgClr>
              </a:pattFill>
              <a:round/>
              <a:headEnd/>
              <a:tailEnd type="arrow" w="lg" len="lg"/>
            </a:ln>
            <a:extLst>
              <a:ext uri="{909E8E84-426E-40DD-AFC4-6F175D3DCCD1}">
                <a14:hiddenFill xmlns:a14="http://schemas.microsoft.com/office/drawing/2010/main">
                  <a:noFill/>
                </a14:hiddenFill>
              </a:ext>
            </a:extLst>
          </p:spPr>
          <p:txBody>
            <a:bodyPr/>
            <a:lstStyle/>
            <a:p>
              <a:endParaRPr lang="en-AU"/>
            </a:p>
          </p:txBody>
        </p:sp>
        <p:sp>
          <p:nvSpPr>
            <p:cNvPr id="347167" name="Line 31"/>
            <p:cNvSpPr>
              <a:spLocks noChangeShapeType="1"/>
            </p:cNvSpPr>
            <p:nvPr/>
          </p:nvSpPr>
          <p:spPr bwMode="auto">
            <a:xfrm flipH="1">
              <a:off x="4377" y="3203"/>
              <a:ext cx="362" cy="318"/>
            </a:xfrm>
            <a:prstGeom prst="line">
              <a:avLst/>
            </a:prstGeom>
            <a:noFill/>
            <a:ln w="76200">
              <a:pattFill prst="trellis">
                <a:fgClr>
                  <a:srgbClr val="00FF00"/>
                </a:fgClr>
                <a:bgClr>
                  <a:srgbClr val="CC3300"/>
                </a:bgClr>
              </a:pattFill>
              <a:round/>
              <a:headEnd/>
              <a:tailEnd type="arrow" w="lg" len="lg"/>
            </a:ln>
            <a:extLst>
              <a:ext uri="{909E8E84-426E-40DD-AFC4-6F175D3DCCD1}">
                <a14:hiddenFill xmlns:a14="http://schemas.microsoft.com/office/drawing/2010/main">
                  <a:noFill/>
                </a14:hiddenFill>
              </a:ext>
            </a:extLst>
          </p:spPr>
          <p:txBody>
            <a:bodyPr/>
            <a:lstStyle/>
            <a:p>
              <a:endParaRPr lang="en-AU"/>
            </a:p>
          </p:txBody>
        </p:sp>
        <p:sp>
          <p:nvSpPr>
            <p:cNvPr id="347168" name="Line 32"/>
            <p:cNvSpPr>
              <a:spLocks noChangeShapeType="1"/>
            </p:cNvSpPr>
            <p:nvPr/>
          </p:nvSpPr>
          <p:spPr bwMode="auto">
            <a:xfrm flipV="1">
              <a:off x="4921" y="2614"/>
              <a:ext cx="0" cy="453"/>
            </a:xfrm>
            <a:prstGeom prst="line">
              <a:avLst/>
            </a:prstGeom>
            <a:noFill/>
            <a:ln w="76200">
              <a:pattFill prst="trellis">
                <a:fgClr>
                  <a:srgbClr val="00FF00"/>
                </a:fgClr>
                <a:bgClr>
                  <a:srgbClr val="CC3300"/>
                </a:bgClr>
              </a:pattFill>
              <a:round/>
              <a:headEnd/>
              <a:tailEnd type="arrow" w="lg" len="lg"/>
            </a:ln>
            <a:extLst>
              <a:ext uri="{909E8E84-426E-40DD-AFC4-6F175D3DCCD1}">
                <a14:hiddenFill xmlns:a14="http://schemas.microsoft.com/office/drawing/2010/main">
                  <a:noFill/>
                </a14:hiddenFill>
              </a:ext>
            </a:extLst>
          </p:spPr>
          <p:txBody>
            <a:bodyPr/>
            <a:lstStyle/>
            <a:p>
              <a:endParaRPr lang="en-AU"/>
            </a:p>
          </p:txBody>
        </p:sp>
      </p:grpSp>
      <p:sp>
        <p:nvSpPr>
          <p:cNvPr id="347154" name="Rectangle 18"/>
          <p:cNvSpPr>
            <a:spLocks noChangeArrowheads="1"/>
          </p:cNvSpPr>
          <p:nvPr/>
        </p:nvSpPr>
        <p:spPr bwMode="auto">
          <a:xfrm>
            <a:off x="467544" y="658186"/>
            <a:ext cx="3888110" cy="107721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chor="ctr">
            <a:spAutoFit/>
          </a:bodyPr>
          <a:lstStyle>
            <a:lvl1pPr>
              <a:tabLst>
                <a:tab pos="4572000" algn="l"/>
                <a:tab pos="7092950" algn="r"/>
              </a:tabLst>
              <a:defRPr sz="2400">
                <a:solidFill>
                  <a:schemeClr val="tx1"/>
                </a:solidFill>
                <a:latin typeface="Times New Roman" pitchFamily="18" charset="0"/>
              </a:defRPr>
            </a:lvl1pPr>
            <a:lvl2pPr>
              <a:tabLst>
                <a:tab pos="4572000" algn="l"/>
                <a:tab pos="7092950" algn="r"/>
              </a:tabLst>
              <a:defRPr sz="2400">
                <a:solidFill>
                  <a:schemeClr val="tx1"/>
                </a:solidFill>
                <a:latin typeface="Times New Roman" pitchFamily="18" charset="0"/>
              </a:defRPr>
            </a:lvl2pPr>
            <a:lvl3pPr>
              <a:tabLst>
                <a:tab pos="4572000" algn="l"/>
                <a:tab pos="7092950" algn="r"/>
              </a:tabLst>
              <a:defRPr sz="2400">
                <a:solidFill>
                  <a:schemeClr val="tx1"/>
                </a:solidFill>
                <a:latin typeface="Times New Roman" pitchFamily="18" charset="0"/>
              </a:defRPr>
            </a:lvl3pPr>
            <a:lvl4pPr>
              <a:tabLst>
                <a:tab pos="4572000" algn="l"/>
                <a:tab pos="7092950" algn="r"/>
              </a:tabLst>
              <a:defRPr sz="2400">
                <a:solidFill>
                  <a:schemeClr val="tx1"/>
                </a:solidFill>
                <a:latin typeface="Times New Roman" pitchFamily="18" charset="0"/>
              </a:defRPr>
            </a:lvl4pPr>
            <a:lvl5pPr>
              <a:tabLst>
                <a:tab pos="4572000" algn="l"/>
                <a:tab pos="7092950" algn="r"/>
              </a:tabLst>
              <a:defRPr sz="2400">
                <a:solidFill>
                  <a:schemeClr val="tx1"/>
                </a:solidFill>
                <a:latin typeface="Times New Roman" pitchFamily="18" charset="0"/>
              </a:defRPr>
            </a:lvl5pPr>
            <a:lvl6pPr eaLnBrk="0" fontAlgn="base" hangingPunct="0">
              <a:spcBef>
                <a:spcPct val="0"/>
              </a:spcBef>
              <a:spcAft>
                <a:spcPct val="0"/>
              </a:spcAft>
              <a:tabLst>
                <a:tab pos="4572000" algn="l"/>
                <a:tab pos="7092950" algn="r"/>
              </a:tabLst>
              <a:defRPr sz="2400">
                <a:solidFill>
                  <a:schemeClr val="tx1"/>
                </a:solidFill>
                <a:latin typeface="Times New Roman" pitchFamily="18" charset="0"/>
              </a:defRPr>
            </a:lvl6pPr>
            <a:lvl7pPr eaLnBrk="0" fontAlgn="base" hangingPunct="0">
              <a:spcBef>
                <a:spcPct val="0"/>
              </a:spcBef>
              <a:spcAft>
                <a:spcPct val="0"/>
              </a:spcAft>
              <a:tabLst>
                <a:tab pos="4572000" algn="l"/>
                <a:tab pos="7092950" algn="r"/>
              </a:tabLst>
              <a:defRPr sz="2400">
                <a:solidFill>
                  <a:schemeClr val="tx1"/>
                </a:solidFill>
                <a:latin typeface="Times New Roman" pitchFamily="18" charset="0"/>
              </a:defRPr>
            </a:lvl7pPr>
            <a:lvl8pPr eaLnBrk="0" fontAlgn="base" hangingPunct="0">
              <a:spcBef>
                <a:spcPct val="0"/>
              </a:spcBef>
              <a:spcAft>
                <a:spcPct val="0"/>
              </a:spcAft>
              <a:tabLst>
                <a:tab pos="4572000" algn="l"/>
                <a:tab pos="7092950" algn="r"/>
              </a:tabLst>
              <a:defRPr sz="2400">
                <a:solidFill>
                  <a:schemeClr val="tx1"/>
                </a:solidFill>
                <a:latin typeface="Times New Roman" pitchFamily="18" charset="0"/>
              </a:defRPr>
            </a:lvl8pPr>
            <a:lvl9pPr eaLnBrk="0" fontAlgn="base" hangingPunct="0">
              <a:spcBef>
                <a:spcPct val="0"/>
              </a:spcBef>
              <a:spcAft>
                <a:spcPct val="0"/>
              </a:spcAft>
              <a:tabLst>
                <a:tab pos="4572000" algn="l"/>
                <a:tab pos="7092950" algn="r"/>
              </a:tabLst>
              <a:defRPr sz="2400">
                <a:solidFill>
                  <a:schemeClr val="tx1"/>
                </a:solidFill>
                <a:latin typeface="Times New Roman" pitchFamily="18" charset="0"/>
              </a:defRPr>
            </a:lvl9pPr>
          </a:lstStyle>
          <a:p>
            <a:pPr algn="ctr"/>
            <a:r>
              <a:rPr lang="en-US" altLang="en-US" sz="3200" i="0" dirty="0">
                <a:ln>
                  <a:solidFill>
                    <a:schemeClr val="tx1"/>
                  </a:solidFill>
                </a:ln>
                <a:effectLst/>
                <a:latin typeface="Cambria" panose="02040503050406030204" pitchFamily="18" charset="0"/>
              </a:rPr>
              <a:t>Direction of the </a:t>
            </a:r>
            <a:endParaRPr lang="en-US" altLang="en-US" sz="3200" i="0" dirty="0" smtClean="0">
              <a:ln>
                <a:solidFill>
                  <a:schemeClr val="tx1"/>
                </a:solidFill>
              </a:ln>
              <a:effectLst/>
              <a:latin typeface="Cambria" panose="02040503050406030204" pitchFamily="18" charset="0"/>
            </a:endParaRPr>
          </a:p>
          <a:p>
            <a:pPr algn="ctr"/>
            <a:r>
              <a:rPr lang="en-US" altLang="en-US" sz="3200" i="0" dirty="0" smtClean="0">
                <a:ln>
                  <a:solidFill>
                    <a:schemeClr val="tx1"/>
                  </a:solidFill>
                </a:ln>
                <a:effectLst/>
                <a:latin typeface="Cambria" panose="02040503050406030204" pitchFamily="18" charset="0"/>
              </a:rPr>
              <a:t>counter spirit</a:t>
            </a:r>
            <a:endParaRPr lang="en-US" altLang="en-US" sz="4000" dirty="0">
              <a:ln>
                <a:solidFill>
                  <a:schemeClr val="tx1"/>
                </a:solidFill>
              </a:ln>
              <a:effectLst/>
              <a:latin typeface="Cambria" panose="02040503050406030204" pitchFamily="18" charset="0"/>
              <a:cs typeface="Arial" pitchFamily="34" charset="0"/>
            </a:endParaRPr>
          </a:p>
        </p:txBody>
      </p:sp>
      <p:sp>
        <p:nvSpPr>
          <p:cNvPr id="347163" name="Freeform 27"/>
          <p:cNvSpPr>
            <a:spLocks/>
          </p:cNvSpPr>
          <p:nvPr/>
        </p:nvSpPr>
        <p:spPr bwMode="auto">
          <a:xfrm rot="5400000">
            <a:off x="856527" y="2607969"/>
            <a:ext cx="3071327" cy="3273230"/>
          </a:xfrm>
          <a:custGeom>
            <a:avLst/>
            <a:gdLst>
              <a:gd name="T0" fmla="*/ 272 w 687"/>
              <a:gd name="T1" fmla="*/ 0 h 778"/>
              <a:gd name="T2" fmla="*/ 589 w 687"/>
              <a:gd name="T3" fmla="*/ 181 h 778"/>
              <a:gd name="T4" fmla="*/ 680 w 687"/>
              <a:gd name="T5" fmla="*/ 453 h 778"/>
              <a:gd name="T6" fmla="*/ 544 w 687"/>
              <a:gd name="T7" fmla="*/ 680 h 778"/>
              <a:gd name="T8" fmla="*/ 272 w 687"/>
              <a:gd name="T9" fmla="*/ 771 h 778"/>
              <a:gd name="T10" fmla="*/ 45 w 687"/>
              <a:gd name="T11" fmla="*/ 635 h 778"/>
              <a:gd name="T12" fmla="*/ 0 w 687"/>
              <a:gd name="T13" fmla="*/ 453 h 778"/>
              <a:gd name="T14" fmla="*/ 45 w 687"/>
              <a:gd name="T15" fmla="*/ 227 h 778"/>
              <a:gd name="T16" fmla="*/ 272 w 687"/>
              <a:gd name="T17" fmla="*/ 136 h 778"/>
              <a:gd name="T18" fmla="*/ 499 w 687"/>
              <a:gd name="T19" fmla="*/ 227 h 778"/>
              <a:gd name="T20" fmla="*/ 589 w 687"/>
              <a:gd name="T21" fmla="*/ 453 h 778"/>
              <a:gd name="T22" fmla="*/ 453 w 687"/>
              <a:gd name="T23" fmla="*/ 635 h 778"/>
              <a:gd name="T24" fmla="*/ 272 w 687"/>
              <a:gd name="T25" fmla="*/ 680 h 778"/>
              <a:gd name="T26" fmla="*/ 136 w 687"/>
              <a:gd name="T27" fmla="*/ 590 h 778"/>
              <a:gd name="T28" fmla="*/ 91 w 687"/>
              <a:gd name="T29" fmla="*/ 453 h 778"/>
              <a:gd name="T30" fmla="*/ 136 w 687"/>
              <a:gd name="T31" fmla="*/ 272 h 778"/>
              <a:gd name="T32" fmla="*/ 272 w 687"/>
              <a:gd name="T33" fmla="*/ 227 h 778"/>
              <a:gd name="T34" fmla="*/ 408 w 687"/>
              <a:gd name="T35" fmla="*/ 272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778">
                <a:moveTo>
                  <a:pt x="272" y="0"/>
                </a:moveTo>
                <a:cubicBezTo>
                  <a:pt x="396" y="53"/>
                  <a:pt x="521" y="106"/>
                  <a:pt x="589" y="181"/>
                </a:cubicBezTo>
                <a:cubicBezTo>
                  <a:pt x="657" y="256"/>
                  <a:pt x="687" y="370"/>
                  <a:pt x="680" y="453"/>
                </a:cubicBezTo>
                <a:cubicBezTo>
                  <a:pt x="673" y="536"/>
                  <a:pt x="612" y="627"/>
                  <a:pt x="544" y="680"/>
                </a:cubicBezTo>
                <a:cubicBezTo>
                  <a:pt x="476" y="733"/>
                  <a:pt x="355" y="778"/>
                  <a:pt x="272" y="771"/>
                </a:cubicBezTo>
                <a:cubicBezTo>
                  <a:pt x="189" y="764"/>
                  <a:pt x="90" y="688"/>
                  <a:pt x="45" y="635"/>
                </a:cubicBezTo>
                <a:cubicBezTo>
                  <a:pt x="0" y="582"/>
                  <a:pt x="0" y="521"/>
                  <a:pt x="0" y="453"/>
                </a:cubicBezTo>
                <a:cubicBezTo>
                  <a:pt x="0" y="385"/>
                  <a:pt x="0" y="280"/>
                  <a:pt x="45" y="227"/>
                </a:cubicBezTo>
                <a:cubicBezTo>
                  <a:pt x="90" y="174"/>
                  <a:pt x="196" y="136"/>
                  <a:pt x="272" y="136"/>
                </a:cubicBezTo>
                <a:cubicBezTo>
                  <a:pt x="348" y="136"/>
                  <a:pt x="446" y="174"/>
                  <a:pt x="499" y="227"/>
                </a:cubicBezTo>
                <a:cubicBezTo>
                  <a:pt x="552" y="280"/>
                  <a:pt x="597" y="385"/>
                  <a:pt x="589" y="453"/>
                </a:cubicBezTo>
                <a:cubicBezTo>
                  <a:pt x="581" y="521"/>
                  <a:pt x="506" y="597"/>
                  <a:pt x="453" y="635"/>
                </a:cubicBezTo>
                <a:cubicBezTo>
                  <a:pt x="400" y="673"/>
                  <a:pt x="325" y="687"/>
                  <a:pt x="272" y="680"/>
                </a:cubicBezTo>
                <a:cubicBezTo>
                  <a:pt x="219" y="673"/>
                  <a:pt x="166" y="628"/>
                  <a:pt x="136" y="590"/>
                </a:cubicBezTo>
                <a:cubicBezTo>
                  <a:pt x="106" y="552"/>
                  <a:pt x="91" y="506"/>
                  <a:pt x="91" y="453"/>
                </a:cubicBezTo>
                <a:cubicBezTo>
                  <a:pt x="91" y="400"/>
                  <a:pt x="106" y="310"/>
                  <a:pt x="136" y="272"/>
                </a:cubicBezTo>
                <a:cubicBezTo>
                  <a:pt x="166" y="234"/>
                  <a:pt x="227" y="227"/>
                  <a:pt x="272" y="227"/>
                </a:cubicBezTo>
                <a:cubicBezTo>
                  <a:pt x="317" y="227"/>
                  <a:pt x="385" y="257"/>
                  <a:pt x="408" y="272"/>
                </a:cubicBezTo>
              </a:path>
            </a:pathLst>
          </a:custGeom>
          <a:noFill/>
          <a:ln w="76200" cap="sq" cmpd="sng">
            <a:solidFill>
              <a:srgbClr val="FF0000"/>
            </a:solidFill>
            <a:prstDash val="solid"/>
            <a:round/>
            <a:headEnd type="none" w="sm" len="sm"/>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347169" name="Group 33"/>
          <p:cNvGrpSpPr>
            <a:grpSpLocks/>
          </p:cNvGrpSpPr>
          <p:nvPr/>
        </p:nvGrpSpPr>
        <p:grpSpPr bwMode="auto">
          <a:xfrm>
            <a:off x="755576" y="2708920"/>
            <a:ext cx="3084488" cy="2913298"/>
            <a:chOff x="250" y="2659"/>
            <a:chExt cx="1044" cy="908"/>
          </a:xfrm>
        </p:grpSpPr>
        <p:sp>
          <p:nvSpPr>
            <p:cNvPr id="347170" name="Line 34"/>
            <p:cNvSpPr>
              <a:spLocks noChangeShapeType="1"/>
            </p:cNvSpPr>
            <p:nvPr/>
          </p:nvSpPr>
          <p:spPr bwMode="auto">
            <a:xfrm>
              <a:off x="930" y="3203"/>
              <a:ext cx="364" cy="364"/>
            </a:xfrm>
            <a:prstGeom prst="line">
              <a:avLst/>
            </a:prstGeom>
            <a:noFill/>
            <a:ln w="76200">
              <a:solidFill>
                <a:srgbClr val="FF6600"/>
              </a:solidFill>
              <a:round/>
              <a:headEnd type="arrow" w="lg" len="lg"/>
              <a:tailEnd/>
            </a:ln>
            <a:extLst>
              <a:ext uri="{909E8E84-426E-40DD-AFC4-6F175D3DCCD1}">
                <a14:hiddenFill xmlns:a14="http://schemas.microsoft.com/office/drawing/2010/main">
                  <a:noFill/>
                </a14:hiddenFill>
              </a:ext>
            </a:extLst>
          </p:spPr>
          <p:txBody>
            <a:bodyPr/>
            <a:lstStyle/>
            <a:p>
              <a:endParaRPr lang="en-AU"/>
            </a:p>
          </p:txBody>
        </p:sp>
        <p:sp>
          <p:nvSpPr>
            <p:cNvPr id="347171" name="Line 35"/>
            <p:cNvSpPr>
              <a:spLocks noChangeShapeType="1"/>
            </p:cNvSpPr>
            <p:nvPr/>
          </p:nvSpPr>
          <p:spPr bwMode="auto">
            <a:xfrm flipH="1">
              <a:off x="250" y="3248"/>
              <a:ext cx="362" cy="318"/>
            </a:xfrm>
            <a:prstGeom prst="line">
              <a:avLst/>
            </a:prstGeom>
            <a:noFill/>
            <a:ln w="76200">
              <a:solidFill>
                <a:srgbClr val="FF6600"/>
              </a:solidFill>
              <a:round/>
              <a:headEnd type="arrow" w="lg" len="lg"/>
              <a:tailEnd/>
            </a:ln>
            <a:extLst>
              <a:ext uri="{909E8E84-426E-40DD-AFC4-6F175D3DCCD1}">
                <a14:hiddenFill xmlns:a14="http://schemas.microsoft.com/office/drawing/2010/main">
                  <a:noFill/>
                </a14:hiddenFill>
              </a:ext>
            </a:extLst>
          </p:spPr>
          <p:txBody>
            <a:bodyPr/>
            <a:lstStyle/>
            <a:p>
              <a:endParaRPr lang="en-AU"/>
            </a:p>
          </p:txBody>
        </p:sp>
        <p:sp>
          <p:nvSpPr>
            <p:cNvPr id="347172" name="Line 36"/>
            <p:cNvSpPr>
              <a:spLocks noChangeShapeType="1"/>
            </p:cNvSpPr>
            <p:nvPr/>
          </p:nvSpPr>
          <p:spPr bwMode="auto">
            <a:xfrm flipV="1">
              <a:off x="794" y="2659"/>
              <a:ext cx="0" cy="453"/>
            </a:xfrm>
            <a:prstGeom prst="line">
              <a:avLst/>
            </a:prstGeom>
            <a:noFill/>
            <a:ln w="76200">
              <a:solidFill>
                <a:srgbClr val="FF6600"/>
              </a:solidFill>
              <a:round/>
              <a:headEnd type="arrow" w="lg" len="lg"/>
              <a:tailEnd/>
            </a:ln>
            <a:extLst>
              <a:ext uri="{909E8E84-426E-40DD-AFC4-6F175D3DCCD1}">
                <a14:hiddenFill xmlns:a14="http://schemas.microsoft.com/office/drawing/2010/main">
                  <a:noFill/>
                </a14:hiddenFill>
              </a:ext>
            </a:extLst>
          </p:spPr>
          <p:txBody>
            <a:bodyPr/>
            <a:lstStyle/>
            <a:p>
              <a:endParaRPr lang="en-AU"/>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3000" fill="hold"/>
                                        <p:tgtEl>
                                          <p:spTgt spid="347163"/>
                                        </p:tgtEl>
                                        <p:attrNameLst>
                                          <p:attrName>r</p:attrName>
                                        </p:attrNameLst>
                                      </p:cBhvr>
                                    </p:animRot>
                                  </p:childTnLst>
                                </p:cTn>
                              </p:par>
                              <p:par>
                                <p:cTn id="7" presetID="6" presetClass="emph" presetSubtype="0" fill="hold" grpId="1" nodeType="withEffect">
                                  <p:stCondLst>
                                    <p:cond delay="0"/>
                                  </p:stCondLst>
                                  <p:childTnLst>
                                    <p:animScale>
                                      <p:cBhvr>
                                        <p:cTn id="8" dur="2000" fill="hold"/>
                                        <p:tgtEl>
                                          <p:spTgt spid="347163"/>
                                        </p:tgtEl>
                                      </p:cBhvr>
                                      <p:by x="25000" y="25000"/>
                                    </p:animScale>
                                  </p:childTnLst>
                                </p:cTn>
                              </p:par>
                              <p:par>
                                <p:cTn id="9" presetID="6" presetClass="emph" presetSubtype="0" fill="hold" nodeType="withEffect">
                                  <p:stCondLst>
                                    <p:cond delay="0"/>
                                  </p:stCondLst>
                                  <p:childTnLst>
                                    <p:animScale>
                                      <p:cBhvr>
                                        <p:cTn id="10" dur="5000" fill="hold"/>
                                        <p:tgtEl>
                                          <p:spTgt spid="347169"/>
                                        </p:tgtEl>
                                      </p:cBhvr>
                                      <p:by x="25000" y="25000"/>
                                    </p:animScale>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3000" fill="hold"/>
                                        <p:tgtEl>
                                          <p:spTgt spid="347164"/>
                                        </p:tgtEl>
                                        <p:attrNameLst>
                                          <p:attrName>r</p:attrName>
                                        </p:attrNameLst>
                                      </p:cBhvr>
                                    </p:animRot>
                                  </p:childTnLst>
                                </p:cTn>
                              </p:par>
                              <p:par>
                                <p:cTn id="15" presetID="6" presetClass="emph" presetSubtype="0" fill="hold" grpId="1" nodeType="withEffect">
                                  <p:stCondLst>
                                    <p:cond delay="0"/>
                                  </p:stCondLst>
                                  <p:childTnLst>
                                    <p:animScale>
                                      <p:cBhvr>
                                        <p:cTn id="16" dur="2000" fill="hold"/>
                                        <p:tgtEl>
                                          <p:spTgt spid="347164"/>
                                        </p:tgtEl>
                                      </p:cBhvr>
                                      <p:by x="150000" y="150000"/>
                                    </p:animScale>
                                  </p:childTnLst>
                                </p:cTn>
                              </p:par>
                              <p:par>
                                <p:cTn id="17" presetID="6" presetClass="emph" presetSubtype="0" fill="hold" nodeType="withEffect">
                                  <p:stCondLst>
                                    <p:cond delay="0"/>
                                  </p:stCondLst>
                                  <p:childTnLst>
                                    <p:animScale>
                                      <p:cBhvr>
                                        <p:cTn id="18" dur="2000" fill="hold"/>
                                        <p:tgtEl>
                                          <p:spTgt spid="34716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64" grpId="0" animBg="1"/>
      <p:bldP spid="347164" grpId="1" animBg="1"/>
      <p:bldP spid="347163" grpId="0" animBg="1"/>
      <p:bldP spid="347163"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sz="quarter" idx="13"/>
          </p:nvPr>
        </p:nvSpPr>
        <p:spPr>
          <a:xfrm>
            <a:off x="395536" y="620688"/>
            <a:ext cx="8569325" cy="5688632"/>
          </a:xfrm>
        </p:spPr>
        <p:txBody>
          <a:bodyPr>
            <a:noAutofit/>
          </a:bodyPr>
          <a:lstStyle/>
          <a:p>
            <a:r>
              <a:rPr lang="en-US" altLang="en-US" sz="3600" dirty="0" smtClean="0">
                <a:effectLst/>
                <a:latin typeface="Cambria" panose="02040503050406030204" pitchFamily="18" charset="0"/>
              </a:rPr>
              <a:t>Good </a:t>
            </a:r>
            <a:r>
              <a:rPr lang="en-US" altLang="en-US" sz="3600" dirty="0">
                <a:effectLst/>
                <a:latin typeface="Cambria" panose="02040503050406030204" pitchFamily="18" charset="0"/>
              </a:rPr>
              <a:t>spirit </a:t>
            </a:r>
            <a:r>
              <a:rPr lang="en-US" altLang="en-US" sz="3600" dirty="0" smtClean="0">
                <a:effectLst/>
                <a:latin typeface="Cambria" panose="02040503050406030204" pitchFamily="18" charset="0"/>
              </a:rPr>
              <a:t>resonates in my </a:t>
            </a:r>
            <a:r>
              <a:rPr lang="en-US" altLang="en-US" sz="3600" b="1" dirty="0" smtClean="0">
                <a:solidFill>
                  <a:srgbClr val="FFC000"/>
                </a:solidFill>
                <a:effectLst/>
                <a:latin typeface="Cambria" panose="02040503050406030204" pitchFamily="18" charset="0"/>
              </a:rPr>
              <a:t>immaturity</a:t>
            </a:r>
            <a:r>
              <a:rPr lang="en-US" altLang="en-US" sz="3600" dirty="0" smtClean="0">
                <a:effectLst/>
                <a:latin typeface="Cambria" panose="02040503050406030204" pitchFamily="18" charset="0"/>
              </a:rPr>
              <a:t> as an </a:t>
            </a:r>
            <a:r>
              <a:rPr lang="en-US" altLang="en-US" sz="3600" dirty="0">
                <a:effectLst/>
                <a:latin typeface="Cambria" panose="02040503050406030204" pitchFamily="18" charset="0"/>
              </a:rPr>
              <a:t>uneasiness grows in me, or remorse sets in, so that I am moved to change</a:t>
            </a:r>
            <a:r>
              <a:rPr lang="en-US" altLang="en-US" sz="3600" dirty="0" smtClean="0">
                <a:effectLst/>
                <a:latin typeface="Cambria" panose="02040503050406030204" pitchFamily="18" charset="0"/>
              </a:rPr>
              <a:t>. </a:t>
            </a:r>
          </a:p>
          <a:p>
            <a:endParaRPr lang="en-US" altLang="en-US" sz="3600" dirty="0">
              <a:effectLst/>
              <a:latin typeface="Cambria" panose="02040503050406030204" pitchFamily="18" charset="0"/>
            </a:endParaRPr>
          </a:p>
          <a:p>
            <a:r>
              <a:rPr lang="en-US" altLang="en-US" sz="3600" dirty="0" smtClean="0">
                <a:effectLst/>
                <a:latin typeface="Cambria" panose="02040503050406030204" pitchFamily="18" charset="0"/>
              </a:rPr>
              <a:t>Counter spirit </a:t>
            </a:r>
            <a:r>
              <a:rPr lang="en-US" altLang="en-US" sz="3600" dirty="0">
                <a:latin typeface="Cambria" panose="02040503050406030204" pitchFamily="18" charset="0"/>
              </a:rPr>
              <a:t>resonates in my </a:t>
            </a:r>
            <a:r>
              <a:rPr lang="en-US" altLang="en-US" sz="3600" b="1" dirty="0">
                <a:solidFill>
                  <a:srgbClr val="FFC000"/>
                </a:solidFill>
                <a:latin typeface="Cambria" panose="02040503050406030204" pitchFamily="18" charset="0"/>
              </a:rPr>
              <a:t>immaturity</a:t>
            </a:r>
            <a:r>
              <a:rPr lang="en-US" altLang="en-US" sz="3600" dirty="0">
                <a:latin typeface="Cambria" panose="02040503050406030204" pitchFamily="18" charset="0"/>
              </a:rPr>
              <a:t> as an </a:t>
            </a:r>
            <a:r>
              <a:rPr lang="en-US" altLang="en-US" sz="3600" dirty="0" smtClean="0">
                <a:effectLst/>
                <a:latin typeface="Cambria" panose="02040503050406030204" pitchFamily="18" charset="0"/>
              </a:rPr>
              <a:t>complacency, </a:t>
            </a:r>
            <a:r>
              <a:rPr lang="en-US" altLang="en-US" sz="3600" dirty="0">
                <a:effectLst/>
                <a:latin typeface="Cambria" panose="02040503050406030204" pitchFamily="18" charset="0"/>
              </a:rPr>
              <a:t>or promise of pleasure, so there is no will to change direction of my life</a:t>
            </a:r>
            <a:r>
              <a:rPr lang="en-US" altLang="en-US" sz="3600" dirty="0" smtClean="0">
                <a:effectLst/>
                <a:latin typeface="Cambria" panose="02040503050406030204" pitchFamily="18" charset="0"/>
              </a:rPr>
              <a:t>.</a:t>
            </a:r>
            <a:endParaRPr lang="en-US" altLang="en-US" sz="3600" dirty="0">
              <a:effectLst/>
              <a:latin typeface="Cambria" panose="020405030504060302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 calcmode="lin" valueType="num">
                                      <p:cBhvr additive="base">
                                        <p:cTn id="7" dur="2000" fill="hold"/>
                                        <p:tgtEl>
                                          <p:spTgt spid="21094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109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0946">
                                            <p:txEl>
                                              <p:pRg st="2" end="2"/>
                                            </p:txEl>
                                          </p:spTgt>
                                        </p:tgtEl>
                                        <p:attrNameLst>
                                          <p:attrName>style.visibility</p:attrName>
                                        </p:attrNameLst>
                                      </p:cBhvr>
                                      <p:to>
                                        <p:strVal val="visible"/>
                                      </p:to>
                                    </p:set>
                                    <p:anim calcmode="lin" valueType="num">
                                      <p:cBhvr additive="base">
                                        <p:cTn id="13" dur="2000" fill="hold"/>
                                        <p:tgtEl>
                                          <p:spTgt spid="210946">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1094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507802"/>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sz="quarter" idx="13"/>
          </p:nvPr>
        </p:nvSpPr>
        <p:spPr>
          <a:xfrm>
            <a:off x="395536" y="620688"/>
            <a:ext cx="8569325" cy="5832351"/>
          </a:xfrm>
        </p:spPr>
        <p:txBody>
          <a:bodyPr>
            <a:noAutofit/>
          </a:bodyPr>
          <a:lstStyle/>
          <a:p>
            <a:r>
              <a:rPr lang="en-US" altLang="en-US" sz="3600" dirty="0" smtClean="0">
                <a:effectLst/>
                <a:latin typeface="Cambria" panose="02040503050406030204" pitchFamily="18" charset="0"/>
              </a:rPr>
              <a:t>Good </a:t>
            </a:r>
            <a:r>
              <a:rPr lang="en-US" altLang="en-US" sz="3600" dirty="0">
                <a:effectLst/>
                <a:latin typeface="Cambria" panose="02040503050406030204" pitchFamily="18" charset="0"/>
              </a:rPr>
              <a:t>spirit </a:t>
            </a:r>
            <a:r>
              <a:rPr lang="en-US" altLang="en-US" sz="3600" dirty="0">
                <a:latin typeface="Cambria" panose="02040503050406030204" pitchFamily="18" charset="0"/>
              </a:rPr>
              <a:t>resonates in my </a:t>
            </a:r>
            <a:r>
              <a:rPr lang="en-US" altLang="en-US" sz="3600" b="1" dirty="0" smtClean="0">
                <a:solidFill>
                  <a:srgbClr val="FFC000"/>
                </a:solidFill>
                <a:latin typeface="Cambria" panose="02040503050406030204" pitchFamily="18" charset="0"/>
              </a:rPr>
              <a:t>maturity</a:t>
            </a:r>
            <a:r>
              <a:rPr lang="en-US" altLang="en-US" sz="3600" dirty="0" smtClean="0">
                <a:solidFill>
                  <a:srgbClr val="FFC000"/>
                </a:solidFill>
                <a:latin typeface="Cambria" panose="02040503050406030204" pitchFamily="18" charset="0"/>
              </a:rPr>
              <a:t> </a:t>
            </a:r>
            <a:r>
              <a:rPr lang="en-US" altLang="en-US" sz="3600" dirty="0">
                <a:latin typeface="Cambria" panose="02040503050406030204" pitchFamily="18" charset="0"/>
              </a:rPr>
              <a:t>as </a:t>
            </a:r>
            <a:r>
              <a:rPr lang="en-US" altLang="en-US" sz="3600" dirty="0" smtClean="0">
                <a:latin typeface="Cambria" panose="02040503050406030204" pitchFamily="18" charset="0"/>
              </a:rPr>
              <a:t>it strengthens</a:t>
            </a:r>
            <a:r>
              <a:rPr lang="en-US" altLang="en-US" sz="3600" dirty="0">
                <a:effectLst/>
                <a:latin typeface="Cambria" panose="02040503050406030204" pitchFamily="18" charset="0"/>
              </a:rPr>
              <a:t>, encourages, consoles, inspires, brings peace, conviction, </a:t>
            </a:r>
            <a:r>
              <a:rPr lang="en-US" altLang="en-US" sz="3600" dirty="0" smtClean="0">
                <a:effectLst/>
                <a:latin typeface="Cambria" panose="02040503050406030204" pitchFamily="18" charset="0"/>
              </a:rPr>
              <a:t>and continues </a:t>
            </a:r>
            <a:r>
              <a:rPr lang="en-US" altLang="en-US" sz="3600" dirty="0">
                <a:effectLst/>
                <a:latin typeface="Cambria" panose="02040503050406030204" pitchFamily="18" charset="0"/>
              </a:rPr>
              <a:t>my progress in the Lord</a:t>
            </a:r>
            <a:r>
              <a:rPr lang="en-US" altLang="en-US" sz="3600" dirty="0" smtClean="0">
                <a:effectLst/>
                <a:latin typeface="Cambria" panose="02040503050406030204" pitchFamily="18" charset="0"/>
              </a:rPr>
              <a:t>.</a:t>
            </a:r>
          </a:p>
          <a:p>
            <a:endParaRPr lang="en-US" altLang="en-US" sz="3600" dirty="0">
              <a:effectLst/>
              <a:latin typeface="Cambria" panose="02040503050406030204" pitchFamily="18" charset="0"/>
            </a:endParaRPr>
          </a:p>
          <a:p>
            <a:r>
              <a:rPr lang="en-US" altLang="en-US" sz="3600" dirty="0" smtClean="0">
                <a:effectLst/>
                <a:latin typeface="Cambria" panose="02040503050406030204" pitchFamily="18" charset="0"/>
              </a:rPr>
              <a:t>Counter spirit </a:t>
            </a:r>
            <a:r>
              <a:rPr lang="en-US" altLang="en-US" sz="3600" dirty="0">
                <a:latin typeface="Cambria" panose="02040503050406030204" pitchFamily="18" charset="0"/>
              </a:rPr>
              <a:t>resonates in my </a:t>
            </a:r>
            <a:r>
              <a:rPr lang="en-US" altLang="en-US" sz="3600" b="1" dirty="0" smtClean="0">
                <a:solidFill>
                  <a:srgbClr val="FFC000"/>
                </a:solidFill>
                <a:latin typeface="Cambria" panose="02040503050406030204" pitchFamily="18" charset="0"/>
              </a:rPr>
              <a:t>maturity</a:t>
            </a:r>
            <a:r>
              <a:rPr lang="en-US" altLang="en-US" sz="3600" dirty="0" smtClean="0">
                <a:solidFill>
                  <a:srgbClr val="FFC000"/>
                </a:solidFill>
                <a:latin typeface="Cambria" panose="02040503050406030204" pitchFamily="18" charset="0"/>
              </a:rPr>
              <a:t> </a:t>
            </a:r>
            <a:r>
              <a:rPr lang="en-US" altLang="en-US" sz="3600" dirty="0">
                <a:latin typeface="Cambria" panose="02040503050406030204" pitchFamily="18" charset="0"/>
              </a:rPr>
              <a:t>as </a:t>
            </a:r>
            <a:r>
              <a:rPr lang="en-US" altLang="en-US" sz="3600" dirty="0" smtClean="0">
                <a:latin typeface="Cambria" panose="02040503050406030204" pitchFamily="18" charset="0"/>
              </a:rPr>
              <a:t>it </a:t>
            </a:r>
            <a:r>
              <a:rPr lang="en-US" altLang="en-US" sz="3600" dirty="0" smtClean="0">
                <a:effectLst/>
                <a:latin typeface="Cambria" panose="02040503050406030204" pitchFamily="18" charset="0"/>
              </a:rPr>
              <a:t>brings discouragement </a:t>
            </a:r>
            <a:r>
              <a:rPr lang="en-US" altLang="en-US" sz="3600" dirty="0">
                <a:effectLst/>
                <a:latin typeface="Cambria" panose="02040503050406030204" pitchFamily="18" charset="0"/>
              </a:rPr>
              <a:t>and deception to deter me from growing in the Christ‑life.</a:t>
            </a:r>
          </a:p>
        </p:txBody>
      </p:sp>
    </p:spTree>
    <p:extLst>
      <p:ext uri="{BB962C8B-B14F-4D97-AF65-F5344CB8AC3E}">
        <p14:creationId xmlns:p14="http://schemas.microsoft.com/office/powerpoint/2010/main" val="42224337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 calcmode="lin" valueType="num">
                                      <p:cBhvr additive="base">
                                        <p:cTn id="7" dur="2000" fill="hold"/>
                                        <p:tgtEl>
                                          <p:spTgt spid="21094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109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0946">
                                            <p:txEl>
                                              <p:pRg st="2" end="2"/>
                                            </p:txEl>
                                          </p:spTgt>
                                        </p:tgtEl>
                                        <p:attrNameLst>
                                          <p:attrName>style.visibility</p:attrName>
                                        </p:attrNameLst>
                                      </p:cBhvr>
                                      <p:to>
                                        <p:strVal val="visible"/>
                                      </p:to>
                                    </p:set>
                                    <p:anim calcmode="lin" valueType="num">
                                      <p:cBhvr additive="base">
                                        <p:cTn id="13" dur="2000" fill="hold"/>
                                        <p:tgtEl>
                                          <p:spTgt spid="210946">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1094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12" y="404664"/>
            <a:ext cx="9113045" cy="6069288"/>
          </a:xfrm>
          <a:prstGeom prst="rect">
            <a:avLst/>
          </a:prstGeom>
        </p:spPr>
      </p:pic>
    </p:spTree>
    <p:extLst>
      <p:ext uri="{BB962C8B-B14F-4D97-AF65-F5344CB8AC3E}">
        <p14:creationId xmlns:p14="http://schemas.microsoft.com/office/powerpoint/2010/main" val="3211805720"/>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sz="quarter" idx="13"/>
          </p:nvPr>
        </p:nvSpPr>
        <p:spPr>
          <a:xfrm>
            <a:off x="539552" y="476672"/>
            <a:ext cx="8229600" cy="5904656"/>
          </a:xfrm>
        </p:spPr>
        <p:txBody>
          <a:bodyPr>
            <a:normAutofit fontScale="92500"/>
          </a:bodyPr>
          <a:lstStyle/>
          <a:p>
            <a:pPr marL="0" indent="0">
              <a:lnSpc>
                <a:spcPct val="90000"/>
              </a:lnSpc>
              <a:buNone/>
            </a:pPr>
            <a:r>
              <a:rPr lang="en-US" altLang="en-US" sz="3900" dirty="0" smtClean="0">
                <a:effectLst/>
                <a:latin typeface="Cambria" panose="02040503050406030204" pitchFamily="18" charset="0"/>
              </a:rPr>
              <a:t>With the action of the Good Spirit</a:t>
            </a:r>
          </a:p>
          <a:p>
            <a:pPr>
              <a:lnSpc>
                <a:spcPct val="90000"/>
              </a:lnSpc>
            </a:pPr>
            <a:r>
              <a:rPr lang="en-US" altLang="en-US" sz="3900" dirty="0" smtClean="0">
                <a:effectLst/>
                <a:latin typeface="Cambria" panose="02040503050406030204" pitchFamily="18" charset="0"/>
              </a:rPr>
              <a:t>One </a:t>
            </a:r>
            <a:r>
              <a:rPr lang="en-US" altLang="en-US" sz="3900" dirty="0">
                <a:effectLst/>
                <a:latin typeface="Cambria" panose="02040503050406030204" pitchFamily="18" charset="0"/>
              </a:rPr>
              <a:t>grows in awareness of patterns in life that lead away from a loving benevolent </a:t>
            </a:r>
            <a:r>
              <a:rPr lang="en-US" altLang="en-US" sz="3900" dirty="0" smtClean="0">
                <a:effectLst/>
                <a:latin typeface="Cambria" panose="02040503050406030204" pitchFamily="18" charset="0"/>
              </a:rPr>
              <a:t>God</a:t>
            </a:r>
            <a:endParaRPr lang="en-US" altLang="en-US" sz="3900" dirty="0">
              <a:effectLst/>
              <a:latin typeface="Cambria" panose="02040503050406030204" pitchFamily="18" charset="0"/>
            </a:endParaRPr>
          </a:p>
          <a:p>
            <a:pPr>
              <a:lnSpc>
                <a:spcPct val="90000"/>
              </a:lnSpc>
            </a:pPr>
            <a:r>
              <a:rPr lang="en-US" altLang="en-US" sz="3900" dirty="0">
                <a:effectLst/>
                <a:latin typeface="Cambria" panose="02040503050406030204" pitchFamily="18" charset="0"/>
              </a:rPr>
              <a:t>One notices moments of freedom that come when I am not a slave to such patterns (sinfulness</a:t>
            </a:r>
            <a:r>
              <a:rPr lang="en-US" altLang="en-US" sz="3900" dirty="0" smtClean="0">
                <a:effectLst/>
                <a:latin typeface="Cambria" panose="02040503050406030204" pitchFamily="18" charset="0"/>
              </a:rPr>
              <a:t>)</a:t>
            </a:r>
            <a:endParaRPr lang="en-US" altLang="en-US" sz="3900" dirty="0">
              <a:effectLst/>
              <a:latin typeface="Cambria" panose="02040503050406030204" pitchFamily="18" charset="0"/>
            </a:endParaRPr>
          </a:p>
          <a:p>
            <a:pPr>
              <a:lnSpc>
                <a:spcPct val="90000"/>
              </a:lnSpc>
            </a:pPr>
            <a:r>
              <a:rPr lang="en-US" altLang="en-US" sz="3900" dirty="0" smtClean="0">
                <a:effectLst/>
                <a:latin typeface="Cambria" panose="02040503050406030204" pitchFamily="18" charset="0"/>
              </a:rPr>
              <a:t>One becomes less self-focused and oriented towards a greater trust in the benevolence of God in their lives</a:t>
            </a:r>
          </a:p>
          <a:p>
            <a:pPr>
              <a:lnSpc>
                <a:spcPct val="90000"/>
              </a:lnSpc>
            </a:pPr>
            <a:endParaRPr lang="en-US" altLang="en-US" sz="3600" b="1" dirty="0">
              <a:effectLst>
                <a:outerShdw blurRad="38100" dist="38100" dir="2700000" algn="tl">
                  <a:srgbClr val="C0C0C0"/>
                </a:outerShdw>
              </a:effectLst>
              <a:latin typeface="Tempus Sans ITC" pitchFamily="8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anim calcmode="lin" valueType="num">
                                      <p:cBhvr additive="base">
                                        <p:cTn id="7" dur="2000" fill="hold"/>
                                        <p:tgtEl>
                                          <p:spTgt spid="106498">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064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6498">
                                            <p:txEl>
                                              <p:pRg st="2" end="2"/>
                                            </p:txEl>
                                          </p:spTgt>
                                        </p:tgtEl>
                                        <p:attrNameLst>
                                          <p:attrName>style.visibility</p:attrName>
                                        </p:attrNameLst>
                                      </p:cBhvr>
                                      <p:to>
                                        <p:strVal val="visible"/>
                                      </p:to>
                                    </p:set>
                                    <p:anim calcmode="lin" valueType="num">
                                      <p:cBhvr additive="base">
                                        <p:cTn id="13" dur="2000" fill="hold"/>
                                        <p:tgtEl>
                                          <p:spTgt spid="106498">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064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6498">
                                            <p:txEl>
                                              <p:pRg st="3" end="3"/>
                                            </p:txEl>
                                          </p:spTgt>
                                        </p:tgtEl>
                                        <p:attrNameLst>
                                          <p:attrName>style.visibility</p:attrName>
                                        </p:attrNameLst>
                                      </p:cBhvr>
                                      <p:to>
                                        <p:strVal val="visible"/>
                                      </p:to>
                                    </p:set>
                                    <p:anim calcmode="lin" valueType="num">
                                      <p:cBhvr additive="base">
                                        <p:cTn id="19" dur="2000" fill="hold"/>
                                        <p:tgtEl>
                                          <p:spTgt spid="106498">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649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 y="5070"/>
            <a:ext cx="9121486" cy="6852930"/>
          </a:xfrm>
          <a:prstGeom prst="rect">
            <a:avLst/>
          </a:prstGeom>
        </p:spPr>
      </p:pic>
      <p:sp>
        <p:nvSpPr>
          <p:cNvPr id="331778" name="Rectangle 2"/>
          <p:cNvSpPr>
            <a:spLocks noGrp="1" noChangeArrowheads="1"/>
          </p:cNvSpPr>
          <p:nvPr>
            <p:ph type="title"/>
          </p:nvPr>
        </p:nvSpPr>
        <p:spPr>
          <a:xfrm>
            <a:off x="539552" y="332656"/>
            <a:ext cx="8229600" cy="5328592"/>
          </a:xfrm>
        </p:spPr>
        <p:txBody>
          <a:bodyPr/>
          <a:lstStyle/>
          <a:p>
            <a:pPr algn="ctr"/>
            <a:r>
              <a:rPr lang="en-AU" altLang="en-US" sz="4800" dirty="0" smtClean="0">
                <a:effectLst>
                  <a:outerShdw blurRad="266700" dist="38100" dir="2700000" sx="98000" sy="98000" algn="tl">
                    <a:schemeClr val="bg1"/>
                  </a:outerShdw>
                </a:effectLst>
                <a:latin typeface="Cambria" panose="02040503050406030204" pitchFamily="18" charset="0"/>
              </a:rPr>
              <a:t>“Were not our hearts burning within us</a:t>
            </a:r>
            <a:br>
              <a:rPr lang="en-AU" altLang="en-US" sz="4800" dirty="0" smtClean="0">
                <a:effectLst>
                  <a:outerShdw blurRad="266700" dist="38100" dir="2700000" sx="98000" sy="98000" algn="tl">
                    <a:schemeClr val="bg1"/>
                  </a:outerShdw>
                </a:effectLst>
                <a:latin typeface="Cambria" panose="02040503050406030204" pitchFamily="18" charset="0"/>
              </a:rPr>
            </a:br>
            <a:r>
              <a:rPr lang="en-AU" altLang="en-US" sz="4800" dirty="0" smtClean="0">
                <a:effectLst>
                  <a:outerShdw blurRad="266700" dist="38100" dir="2700000" sx="98000" sy="98000" algn="tl">
                    <a:schemeClr val="bg1"/>
                  </a:outerShdw>
                </a:effectLst>
                <a:latin typeface="Cambria" panose="02040503050406030204" pitchFamily="18" charset="0"/>
              </a:rPr>
              <a:t> AS he talked to us on the road, and opened the scriptures to us?”</a:t>
            </a:r>
            <a:br>
              <a:rPr lang="en-AU" altLang="en-US" sz="4800" dirty="0" smtClean="0">
                <a:effectLst>
                  <a:outerShdw blurRad="266700" dist="38100" dir="2700000" sx="98000" sy="98000" algn="tl">
                    <a:schemeClr val="bg1"/>
                  </a:outerShdw>
                </a:effectLst>
                <a:latin typeface="Cambria" panose="02040503050406030204" pitchFamily="18" charset="0"/>
              </a:rPr>
            </a:br>
            <a:r>
              <a:rPr lang="en-US" sz="2400" dirty="0">
                <a:effectLst>
                  <a:outerShdw blurRad="266700" dist="38100" dir="2700000" sx="98000" sy="98000" algn="tl">
                    <a:schemeClr val="bg1"/>
                  </a:outerShdw>
                </a:effectLst>
                <a:latin typeface="Cambria" panose="02040503050406030204" pitchFamily="18" charset="0"/>
              </a:rPr>
              <a:t>Luke 24:13-35 </a:t>
            </a:r>
            <a:endParaRPr lang="en-US" altLang="en-US" sz="4800" i="1" dirty="0">
              <a:effectLst>
                <a:outerShdw blurRad="266700" dist="38100" dir="2700000" sx="98000" sy="98000" algn="tl">
                  <a:schemeClr val="bg1"/>
                </a:outerShdw>
              </a:effectLst>
              <a:latin typeface="Cambria" panose="02040503050406030204" pitchFamily="18" charset="0"/>
            </a:endParaRPr>
          </a:p>
        </p:txBody>
      </p:sp>
    </p:spTree>
    <p:extLst>
      <p:ext uri="{BB962C8B-B14F-4D97-AF65-F5344CB8AC3E}">
        <p14:creationId xmlns:p14="http://schemas.microsoft.com/office/powerpoint/2010/main" val="421823795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971600" y="548680"/>
            <a:ext cx="7797552" cy="936104"/>
          </a:xfrm>
        </p:spPr>
        <p:txBody>
          <a:bodyPr/>
          <a:lstStyle/>
          <a:p>
            <a:r>
              <a:rPr lang="en-US" altLang="en-US" sz="3200" dirty="0">
                <a:effectLst/>
                <a:latin typeface="Cambria" panose="02040503050406030204" pitchFamily="18" charset="0"/>
              </a:rPr>
              <a:t>First Principle &amp; </a:t>
            </a:r>
            <a:r>
              <a:rPr lang="en-US" altLang="en-US" sz="3200" dirty="0" smtClean="0">
                <a:effectLst/>
                <a:latin typeface="Cambria" panose="02040503050406030204" pitchFamily="18" charset="0"/>
              </a:rPr>
              <a:t>Foundation</a:t>
            </a:r>
            <a:br>
              <a:rPr lang="en-US" altLang="en-US" sz="3200" dirty="0" smtClean="0">
                <a:effectLst/>
                <a:latin typeface="Cambria" panose="02040503050406030204" pitchFamily="18" charset="0"/>
              </a:rPr>
            </a:br>
            <a:r>
              <a:rPr lang="en-US" altLang="en-US" sz="2400" i="1" dirty="0" smtClean="0">
                <a:effectLst/>
                <a:latin typeface="Cambria" panose="02040503050406030204" pitchFamily="18" charset="0"/>
              </a:rPr>
              <a:t>St. Ignatius of Loyola</a:t>
            </a:r>
            <a:endParaRPr lang="en-US" altLang="en-US" sz="2400" i="1" dirty="0">
              <a:effectLst/>
              <a:latin typeface="Cambria" panose="02040503050406030204" pitchFamily="18" charset="0"/>
            </a:endParaRPr>
          </a:p>
        </p:txBody>
      </p:sp>
      <p:sp>
        <p:nvSpPr>
          <p:cNvPr id="331779" name="Rectangle 3"/>
          <p:cNvSpPr>
            <a:spLocks noGrp="1" noChangeArrowheads="1"/>
          </p:cNvSpPr>
          <p:nvPr>
            <p:ph sz="quarter" idx="13"/>
          </p:nvPr>
        </p:nvSpPr>
        <p:spPr>
          <a:xfrm>
            <a:off x="609600" y="1700808"/>
            <a:ext cx="7924800" cy="4896544"/>
          </a:xfrm>
        </p:spPr>
        <p:txBody>
          <a:bodyPr>
            <a:noAutofit/>
          </a:bodyPr>
          <a:lstStyle/>
          <a:p>
            <a:pPr marL="354013" indent="-354013"/>
            <a:r>
              <a:rPr lang="en-US" altLang="en-US" sz="3200" dirty="0">
                <a:effectLst/>
                <a:latin typeface="Cambria" panose="02040503050406030204" pitchFamily="18" charset="0"/>
              </a:rPr>
              <a:t>I am created to praise, reverence, and serve </a:t>
            </a:r>
            <a:r>
              <a:rPr lang="en-US" altLang="en-US" sz="3200" dirty="0" smtClean="0">
                <a:effectLst/>
                <a:latin typeface="Cambria" panose="02040503050406030204" pitchFamily="18" charset="0"/>
              </a:rPr>
              <a:t>God</a:t>
            </a:r>
            <a:endParaRPr lang="en-US" altLang="en-US" sz="3200" dirty="0">
              <a:effectLst/>
              <a:latin typeface="Cambria" panose="02040503050406030204" pitchFamily="18" charset="0"/>
            </a:endParaRPr>
          </a:p>
          <a:p>
            <a:pPr marL="354013" indent="-354013"/>
            <a:r>
              <a:rPr lang="en-US" altLang="en-US" sz="3200" dirty="0">
                <a:effectLst/>
                <a:latin typeface="Cambria" panose="02040503050406030204" pitchFamily="18" charset="0"/>
              </a:rPr>
              <a:t>All other things … are created to help me attain this end</a:t>
            </a:r>
          </a:p>
          <a:p>
            <a:pPr marL="354013" indent="-354013"/>
            <a:r>
              <a:rPr lang="en-US" altLang="en-US" sz="3200" dirty="0">
                <a:effectLst/>
                <a:latin typeface="Cambria" panose="02040503050406030204" pitchFamily="18" charset="0"/>
              </a:rPr>
              <a:t>All things that are a hindrance to this end should be avoided</a:t>
            </a:r>
          </a:p>
          <a:p>
            <a:pPr marL="354013" indent="-354013"/>
            <a:r>
              <a:rPr lang="en-US" altLang="en-US" sz="3200" dirty="0">
                <a:effectLst/>
                <a:latin typeface="Cambria" panose="02040503050406030204" pitchFamily="18" charset="0"/>
              </a:rPr>
              <a:t>I need to become indifferent to all things save God </a:t>
            </a:r>
            <a:r>
              <a:rPr lang="en-US" altLang="en-US" sz="3200" dirty="0" smtClean="0">
                <a:effectLst/>
                <a:latin typeface="Cambria" panose="02040503050406030204" pitchFamily="18" charset="0"/>
              </a:rPr>
              <a:t>alone</a:t>
            </a:r>
            <a:endParaRPr lang="en-US" altLang="en-US" sz="3200" dirty="0">
              <a:effectLst/>
              <a:latin typeface="Cambria" panose="02040503050406030204" pitchFamily="18" charset="0"/>
            </a:endParaRPr>
          </a:p>
        </p:txBody>
      </p:sp>
    </p:spTree>
    <p:extLst>
      <p:ext uri="{BB962C8B-B14F-4D97-AF65-F5344CB8AC3E}">
        <p14:creationId xmlns:p14="http://schemas.microsoft.com/office/powerpoint/2010/main" val="309005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 calcmode="lin" valueType="num">
                                      <p:cBhvr additive="base">
                                        <p:cTn id="7" dur="2000" fill="hold"/>
                                        <p:tgtEl>
                                          <p:spTgt spid="33177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31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1779">
                                            <p:txEl>
                                              <p:pRg st="1" end="1"/>
                                            </p:txEl>
                                          </p:spTgt>
                                        </p:tgtEl>
                                        <p:attrNameLst>
                                          <p:attrName>style.visibility</p:attrName>
                                        </p:attrNameLst>
                                      </p:cBhvr>
                                      <p:to>
                                        <p:strVal val="visible"/>
                                      </p:to>
                                    </p:set>
                                    <p:anim calcmode="lin" valueType="num">
                                      <p:cBhvr additive="base">
                                        <p:cTn id="13" dur="2000" fill="hold"/>
                                        <p:tgtEl>
                                          <p:spTgt spid="331779">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31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1779">
                                            <p:txEl>
                                              <p:pRg st="2" end="2"/>
                                            </p:txEl>
                                          </p:spTgt>
                                        </p:tgtEl>
                                        <p:attrNameLst>
                                          <p:attrName>style.visibility</p:attrName>
                                        </p:attrNameLst>
                                      </p:cBhvr>
                                      <p:to>
                                        <p:strVal val="visible"/>
                                      </p:to>
                                    </p:set>
                                    <p:anim calcmode="lin" valueType="num">
                                      <p:cBhvr additive="base">
                                        <p:cTn id="19" dur="2000" fill="hold"/>
                                        <p:tgtEl>
                                          <p:spTgt spid="331779">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31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1779">
                                            <p:txEl>
                                              <p:pRg st="3" end="3"/>
                                            </p:txEl>
                                          </p:spTgt>
                                        </p:tgtEl>
                                        <p:attrNameLst>
                                          <p:attrName>style.visibility</p:attrName>
                                        </p:attrNameLst>
                                      </p:cBhvr>
                                      <p:to>
                                        <p:strVal val="visible"/>
                                      </p:to>
                                    </p:set>
                                    <p:anim calcmode="lin" valueType="num">
                                      <p:cBhvr additive="base">
                                        <p:cTn id="25" dur="2000" fill="hold"/>
                                        <p:tgtEl>
                                          <p:spTgt spid="331779">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317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5" y="0"/>
            <a:ext cx="9274289" cy="6857999"/>
          </a:xfrm>
          <a:prstGeom prst="rect">
            <a:avLst/>
          </a:prstGeom>
        </p:spPr>
      </p:pic>
      <p:sp>
        <p:nvSpPr>
          <p:cNvPr id="3" name="TextBox 2"/>
          <p:cNvSpPr txBox="1"/>
          <p:nvPr/>
        </p:nvSpPr>
        <p:spPr>
          <a:xfrm>
            <a:off x="0" y="764704"/>
            <a:ext cx="9144000" cy="4524315"/>
          </a:xfrm>
          <a:prstGeom prst="rect">
            <a:avLst/>
          </a:prstGeom>
          <a:noFill/>
        </p:spPr>
        <p:txBody>
          <a:bodyPr wrap="square">
            <a:spAutoFit/>
          </a:bodyPr>
          <a:lstStyle/>
          <a:p>
            <a:pPr algn="ctr" eaLnBrk="1" hangingPunct="1">
              <a:defRPr/>
            </a:pPr>
            <a:r>
              <a:rPr lang="en-AU" sz="7200" i="0" dirty="0" smtClean="0">
                <a:ln w="18415" cmpd="sng">
                  <a:solidFill>
                    <a:schemeClr val="accent3">
                      <a:lumMod val="50000"/>
                    </a:schemeClr>
                  </a:solidFill>
                  <a:prstDash val="solid"/>
                </a:ln>
                <a:solidFill>
                  <a:schemeClr val="accent2">
                    <a:lumMod val="50000"/>
                  </a:schemeClr>
                </a:solidFill>
                <a:effectLst>
                  <a:outerShdw blurRad="127000" sx="102000" sy="102000" algn="ctr" rotWithShape="0">
                    <a:schemeClr val="tx2">
                      <a:alpha val="50000"/>
                    </a:schemeClr>
                  </a:outerShdw>
                </a:effectLst>
                <a:latin typeface="Californian FB" panose="0207040306080B030204" pitchFamily="18" charset="0"/>
              </a:rPr>
              <a:t>Dwelling </a:t>
            </a:r>
            <a:endParaRPr lang="en-AU" sz="7200" i="0" dirty="0">
              <a:ln w="18415" cmpd="sng">
                <a:solidFill>
                  <a:schemeClr val="accent3">
                    <a:lumMod val="50000"/>
                  </a:schemeClr>
                </a:solidFill>
                <a:prstDash val="solid"/>
              </a:ln>
              <a:solidFill>
                <a:schemeClr val="accent2">
                  <a:lumMod val="50000"/>
                </a:schemeClr>
              </a:solidFill>
              <a:effectLst>
                <a:outerShdw blurRad="127000" sx="102000" sy="102000" algn="ctr" rotWithShape="0">
                  <a:schemeClr val="tx2">
                    <a:alpha val="50000"/>
                  </a:schemeClr>
                </a:outerShdw>
              </a:effectLst>
              <a:latin typeface="Californian FB" panose="0207040306080B030204" pitchFamily="18" charset="0"/>
            </a:endParaRPr>
          </a:p>
          <a:p>
            <a:pPr algn="ctr" eaLnBrk="1" hangingPunct="1">
              <a:defRPr/>
            </a:pPr>
            <a:r>
              <a:rPr lang="en-AU" sz="7200" i="0" dirty="0" smtClean="0">
                <a:ln w="18415" cmpd="sng">
                  <a:solidFill>
                    <a:schemeClr val="accent3">
                      <a:lumMod val="50000"/>
                    </a:schemeClr>
                  </a:solidFill>
                  <a:prstDash val="solid"/>
                </a:ln>
                <a:solidFill>
                  <a:schemeClr val="accent2">
                    <a:lumMod val="50000"/>
                  </a:schemeClr>
                </a:solidFill>
                <a:effectLst>
                  <a:outerShdw blurRad="127000" sx="102000" sy="102000" algn="ctr" rotWithShape="0">
                    <a:schemeClr val="tx2">
                      <a:alpha val="50000"/>
                    </a:schemeClr>
                  </a:outerShdw>
                </a:effectLst>
                <a:latin typeface="Californian FB" panose="0207040306080B030204" pitchFamily="18" charset="0"/>
              </a:rPr>
              <a:t>Between</a:t>
            </a:r>
          </a:p>
          <a:p>
            <a:pPr algn="ctr" eaLnBrk="1" hangingPunct="1">
              <a:defRPr/>
            </a:pPr>
            <a:endParaRPr lang="en-AU" sz="7200" i="0" dirty="0">
              <a:ln w="18415" cmpd="sng">
                <a:solidFill>
                  <a:schemeClr val="accent3">
                    <a:lumMod val="50000"/>
                  </a:schemeClr>
                </a:solidFill>
                <a:prstDash val="solid"/>
              </a:ln>
              <a:solidFill>
                <a:schemeClr val="accent2">
                  <a:lumMod val="50000"/>
                </a:schemeClr>
              </a:solidFill>
              <a:effectLst>
                <a:outerShdw blurRad="127000" sx="102000" sy="102000" algn="ctr" rotWithShape="0">
                  <a:schemeClr val="tx2">
                    <a:alpha val="50000"/>
                  </a:schemeClr>
                </a:outerShdw>
              </a:effectLst>
              <a:latin typeface="Californian FB" panose="0207040306080B030204" pitchFamily="18" charset="0"/>
            </a:endParaRPr>
          </a:p>
          <a:p>
            <a:pPr algn="ctr" eaLnBrk="1" hangingPunct="1">
              <a:defRPr/>
            </a:pPr>
            <a:r>
              <a:rPr lang="en-AU" sz="72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fornian FB" panose="0207040306080B030204" pitchFamily="18" charset="0"/>
              </a:rPr>
              <a:t>Heaven and Earth</a:t>
            </a:r>
            <a:endParaRPr lang="en-AU" sz="20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fornian FB" panose="0207040306080B030204" pitchFamily="18" charset="0"/>
            </a:endParaRPr>
          </a:p>
        </p:txBody>
      </p:sp>
    </p:spTree>
    <p:extLst>
      <p:ext uri="{BB962C8B-B14F-4D97-AF65-F5344CB8AC3E}">
        <p14:creationId xmlns:p14="http://schemas.microsoft.com/office/powerpoint/2010/main" val="3528054635"/>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sz="quarter" idx="13"/>
          </p:nvPr>
        </p:nvSpPr>
        <p:spPr>
          <a:xfrm>
            <a:off x="468313" y="1268760"/>
            <a:ext cx="8496300" cy="5040560"/>
          </a:xfrm>
        </p:spPr>
        <p:txBody>
          <a:bodyPr>
            <a:noAutofit/>
          </a:bodyPr>
          <a:lstStyle/>
          <a:p>
            <a:pPr lvl="1">
              <a:buClr>
                <a:srgbClr val="FF6600"/>
              </a:buClr>
              <a:buFont typeface="Wingdings" pitchFamily="2" charset="2"/>
              <a:buChar char="v"/>
            </a:pPr>
            <a:r>
              <a:rPr lang="en-US" altLang="en-US" sz="3600" dirty="0">
                <a:effectLst/>
                <a:latin typeface="Cambria" panose="02040503050406030204" pitchFamily="18" charset="0"/>
              </a:rPr>
              <a:t>	Luke 12:33-34  </a:t>
            </a:r>
            <a:endParaRPr lang="en-US" altLang="en-US" sz="3600" dirty="0" smtClean="0">
              <a:effectLst/>
              <a:latin typeface="Cambria" panose="02040503050406030204" pitchFamily="18" charset="0"/>
            </a:endParaRPr>
          </a:p>
          <a:p>
            <a:pPr marL="457200" lvl="1" indent="0">
              <a:buClr>
                <a:srgbClr val="FF6600"/>
              </a:buClr>
              <a:buNone/>
            </a:pPr>
            <a:r>
              <a:rPr lang="en-US" altLang="en-US" sz="4000" dirty="0" smtClean="0">
                <a:effectLst/>
                <a:latin typeface="Cambria" panose="02040503050406030204" pitchFamily="18" charset="0"/>
              </a:rPr>
              <a:t>“</a:t>
            </a:r>
            <a:r>
              <a:rPr lang="en-US" altLang="en-US" sz="4000" dirty="0">
                <a:effectLst/>
                <a:latin typeface="Cambria" panose="02040503050406030204" pitchFamily="18" charset="0"/>
              </a:rPr>
              <a:t>Where your treasure </a:t>
            </a:r>
            <a:r>
              <a:rPr lang="en-US" altLang="en-US" sz="4000" dirty="0" smtClean="0">
                <a:effectLst/>
                <a:latin typeface="Cambria" panose="02040503050406030204" pitchFamily="18" charset="0"/>
              </a:rPr>
              <a:t>is there will be your heart also”</a:t>
            </a:r>
            <a:endParaRPr lang="en-AU" altLang="en-US" sz="4000" dirty="0">
              <a:effectLst/>
              <a:latin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56992"/>
            <a:ext cx="9144000" cy="1926077"/>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7330">
                                            <p:txEl>
                                              <p:pRg st="0" end="0"/>
                                            </p:txEl>
                                          </p:spTgt>
                                        </p:tgtEl>
                                        <p:attrNameLst>
                                          <p:attrName>style.visibility</p:attrName>
                                        </p:attrNameLst>
                                      </p:cBhvr>
                                      <p:to>
                                        <p:strVal val="visible"/>
                                      </p:to>
                                    </p:set>
                                    <p:anim calcmode="lin" valueType="num">
                                      <p:cBhvr additive="base">
                                        <p:cTn id="7" dur="2000" fill="hold"/>
                                        <p:tgtEl>
                                          <p:spTgt spid="22733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273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7330">
                                            <p:txEl>
                                              <p:pRg st="1" end="1"/>
                                            </p:txEl>
                                          </p:spTgt>
                                        </p:tgtEl>
                                        <p:attrNameLst>
                                          <p:attrName>style.visibility</p:attrName>
                                        </p:attrNameLst>
                                      </p:cBhvr>
                                      <p:to>
                                        <p:strVal val="visible"/>
                                      </p:to>
                                    </p:set>
                                    <p:anim calcmode="lin" valueType="num">
                                      <p:cBhvr additive="base">
                                        <p:cTn id="11" dur="2000" fill="hold"/>
                                        <p:tgtEl>
                                          <p:spTgt spid="227330">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273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41208" y="0"/>
            <a:ext cx="6461584" cy="6858000"/>
          </a:xfrm>
          <a:prstGeom prst="rect">
            <a:avLst/>
          </a:prstGeom>
        </p:spPr>
      </p:pic>
    </p:spTree>
    <p:extLst>
      <p:ext uri="{BB962C8B-B14F-4D97-AF65-F5344CB8AC3E}">
        <p14:creationId xmlns:p14="http://schemas.microsoft.com/office/powerpoint/2010/main" val="124281578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539552" y="332656"/>
            <a:ext cx="8229600" cy="4680520"/>
          </a:xfrm>
        </p:spPr>
        <p:txBody>
          <a:bodyPr/>
          <a:lstStyle/>
          <a:p>
            <a:pPr algn="ctr"/>
            <a:r>
              <a:rPr lang="en-AU" altLang="en-US" sz="3600" cap="none" dirty="0" smtClean="0">
                <a:latin typeface="Cambria" panose="02040503050406030204" pitchFamily="18" charset="0"/>
              </a:rPr>
              <a:t>Jesus said to them, </a:t>
            </a:r>
            <a:br>
              <a:rPr lang="en-AU" altLang="en-US" sz="3600" cap="none" dirty="0" smtClean="0">
                <a:latin typeface="Cambria" panose="02040503050406030204" pitchFamily="18" charset="0"/>
              </a:rPr>
            </a:br>
            <a:r>
              <a:rPr lang="en-AU" altLang="en-US" sz="3600" i="1" cap="none" dirty="0" smtClean="0">
                <a:latin typeface="Cambria" panose="02040503050406030204" pitchFamily="18" charset="0"/>
              </a:rPr>
              <a:t>“what are you discussing with </a:t>
            </a:r>
            <a:br>
              <a:rPr lang="en-AU" altLang="en-US" sz="3600" i="1" cap="none" dirty="0" smtClean="0">
                <a:latin typeface="Cambria" panose="02040503050406030204" pitchFamily="18" charset="0"/>
              </a:rPr>
            </a:br>
            <a:r>
              <a:rPr lang="en-AU" altLang="en-US" sz="3600" i="1" cap="none" dirty="0" smtClean="0">
                <a:latin typeface="Cambria" panose="02040503050406030204" pitchFamily="18" charset="0"/>
              </a:rPr>
              <a:t>each other while you walk along?” </a:t>
            </a:r>
            <a:br>
              <a:rPr lang="en-AU" altLang="en-US" sz="3600" i="1" cap="none" dirty="0" smtClean="0">
                <a:latin typeface="Cambria" panose="02040503050406030204" pitchFamily="18" charset="0"/>
              </a:rPr>
            </a:br>
            <a:r>
              <a:rPr lang="en-AU" altLang="en-US" sz="3600" cap="none" dirty="0" smtClean="0">
                <a:solidFill>
                  <a:srgbClr val="FFC000"/>
                </a:solidFill>
                <a:latin typeface="Cambria" panose="02040503050406030204" pitchFamily="18" charset="0"/>
              </a:rPr>
              <a:t/>
            </a:r>
            <a:br>
              <a:rPr lang="en-AU" altLang="en-US" sz="3600" cap="none" dirty="0" smtClean="0">
                <a:solidFill>
                  <a:srgbClr val="FFC000"/>
                </a:solidFill>
                <a:latin typeface="Cambria" panose="02040503050406030204" pitchFamily="18" charset="0"/>
              </a:rPr>
            </a:br>
            <a:r>
              <a:rPr lang="en-AU" altLang="en-US" sz="3600" b="1" cap="none" dirty="0" smtClean="0">
                <a:solidFill>
                  <a:srgbClr val="FFC000"/>
                </a:solidFill>
                <a:latin typeface="Cambria" panose="02040503050406030204" pitchFamily="18" charset="0"/>
              </a:rPr>
              <a:t>They stood still, looking sad.  </a:t>
            </a:r>
            <a:endParaRPr lang="en-US" altLang="en-US" sz="3600" b="1" i="1" cap="none" dirty="0">
              <a:solidFill>
                <a:srgbClr val="FFC000"/>
              </a:solidFill>
              <a:effectLst/>
              <a:latin typeface="Cambria" panose="02040503050406030204" pitchFamily="18" charset="0"/>
            </a:endParaRPr>
          </a:p>
        </p:txBody>
      </p:sp>
    </p:spTree>
    <p:extLst>
      <p:ext uri="{BB962C8B-B14F-4D97-AF65-F5344CB8AC3E}">
        <p14:creationId xmlns:p14="http://schemas.microsoft.com/office/powerpoint/2010/main" val="404006136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539552" y="0"/>
            <a:ext cx="8064896" cy="6858000"/>
          </a:xfrm>
        </p:spPr>
        <p:txBody>
          <a:bodyPr anchor="ctr"/>
          <a:lstStyle/>
          <a:p>
            <a:pPr algn="ctr"/>
            <a:r>
              <a:rPr lang="en-AU" altLang="en-US" sz="3600" cap="none" dirty="0" smtClean="0">
                <a:latin typeface="Cambria" panose="02040503050406030204" pitchFamily="18" charset="0"/>
              </a:rPr>
              <a:t>Then one of them, whose name was Cleopas, answered him, </a:t>
            </a:r>
            <a:br>
              <a:rPr lang="en-AU" altLang="en-US" sz="3600" cap="none" dirty="0" smtClean="0">
                <a:latin typeface="Cambria" panose="02040503050406030204" pitchFamily="18" charset="0"/>
              </a:rPr>
            </a:br>
            <a:r>
              <a:rPr lang="en-AU" altLang="en-US" sz="3600" i="1" cap="none" dirty="0" smtClean="0">
                <a:latin typeface="Cambria" panose="02040503050406030204" pitchFamily="18" charset="0"/>
              </a:rPr>
              <a:t>“are you the only stranger in Jerusalem who does not know the things that have taken place there in these days?”  </a:t>
            </a:r>
            <a:br>
              <a:rPr lang="en-AU" altLang="en-US" sz="3600" i="1" cap="none" dirty="0" smtClean="0">
                <a:latin typeface="Cambria" panose="02040503050406030204" pitchFamily="18" charset="0"/>
              </a:rPr>
            </a:br>
            <a:r>
              <a:rPr lang="en-AU" altLang="en-US" sz="3600" i="1" cap="none" dirty="0" smtClean="0">
                <a:latin typeface="Cambria" panose="02040503050406030204" pitchFamily="18" charset="0"/>
              </a:rPr>
              <a:t/>
            </a:r>
            <a:br>
              <a:rPr lang="en-AU" altLang="en-US" sz="3600" i="1" cap="none" dirty="0" smtClean="0">
                <a:latin typeface="Cambria" panose="02040503050406030204" pitchFamily="18" charset="0"/>
              </a:rPr>
            </a:br>
            <a:r>
              <a:rPr lang="en-AU" altLang="en-US" sz="3600" cap="none" dirty="0" smtClean="0">
                <a:latin typeface="Cambria" panose="02040503050406030204" pitchFamily="18" charset="0"/>
              </a:rPr>
              <a:t>Jesus asked them, </a:t>
            </a:r>
            <a:endParaRPr lang="en-US" altLang="en-US" sz="3600" b="1" i="1" cap="none" dirty="0">
              <a:solidFill>
                <a:srgbClr val="FFC000"/>
              </a:solidFill>
              <a:effectLst/>
              <a:latin typeface="Cambria" panose="02040503050406030204" pitchFamily="18" charset="0"/>
            </a:endParaRPr>
          </a:p>
        </p:txBody>
      </p:sp>
    </p:spTree>
    <p:extLst>
      <p:ext uri="{BB962C8B-B14F-4D97-AF65-F5344CB8AC3E}">
        <p14:creationId xmlns:p14="http://schemas.microsoft.com/office/powerpoint/2010/main" val="321830516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31778" name="Rectangle 2"/>
          <p:cNvSpPr>
            <a:spLocks noGrp="1" noChangeArrowheads="1"/>
          </p:cNvSpPr>
          <p:nvPr>
            <p:ph type="title"/>
          </p:nvPr>
        </p:nvSpPr>
        <p:spPr>
          <a:xfrm>
            <a:off x="251520" y="332656"/>
            <a:ext cx="8640960" cy="5976664"/>
          </a:xfrm>
        </p:spPr>
        <p:txBody>
          <a:bodyPr/>
          <a:lstStyle/>
          <a:p>
            <a:pPr algn="ctr"/>
            <a:r>
              <a:rPr lang="en-AU" altLang="en-US" sz="7200" b="1" i="1" cap="none" dirty="0" smtClean="0">
                <a:solidFill>
                  <a:srgbClr val="8C0000"/>
                </a:solidFill>
                <a:latin typeface="Cambria" panose="02040503050406030204" pitchFamily="18" charset="0"/>
              </a:rPr>
              <a:t>“what things?”</a:t>
            </a:r>
            <a:endParaRPr lang="en-US" altLang="en-US" sz="7200" b="1" i="1" cap="none" dirty="0">
              <a:solidFill>
                <a:srgbClr val="8C0000"/>
              </a:solidFill>
              <a:effectLst/>
              <a:latin typeface="Cambria" panose="02040503050406030204" pitchFamily="18" charset="0"/>
            </a:endParaRPr>
          </a:p>
        </p:txBody>
      </p:sp>
    </p:spTree>
    <p:extLst>
      <p:ext uri="{BB962C8B-B14F-4D97-AF65-F5344CB8AC3E}">
        <p14:creationId xmlns:p14="http://schemas.microsoft.com/office/powerpoint/2010/main" val="206450451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95536" y="332656"/>
            <a:ext cx="8280920" cy="5832648"/>
          </a:xfrm>
        </p:spPr>
        <p:txBody>
          <a:bodyPr/>
          <a:lstStyle/>
          <a:p>
            <a:pPr algn="ctr"/>
            <a:r>
              <a:rPr lang="en-AU" altLang="en-US" sz="3200" cap="none" dirty="0">
                <a:latin typeface="Cambria" panose="02040503050406030204" pitchFamily="18" charset="0"/>
              </a:rPr>
              <a:t>They replied, </a:t>
            </a:r>
            <a:r>
              <a:rPr lang="en-AU" altLang="en-US" sz="3200" i="1" cap="none" dirty="0">
                <a:latin typeface="Cambria" panose="02040503050406030204" pitchFamily="18" charset="0"/>
              </a:rPr>
              <a:t>“The things about Jesus of Nazareth, who was a prophet mighty in deed and word before God and all the people, and how our chief priests and leaders handed him over to be condemned to death </a:t>
            </a:r>
            <a:r>
              <a:rPr lang="en-AU" altLang="en-US" sz="3200" i="1" cap="none" dirty="0" smtClean="0">
                <a:latin typeface="Cambria" panose="02040503050406030204" pitchFamily="18" charset="0"/>
              </a:rPr>
              <a:t/>
            </a:r>
            <a:br>
              <a:rPr lang="en-AU" altLang="en-US" sz="3200" i="1" cap="none" dirty="0" smtClean="0">
                <a:latin typeface="Cambria" panose="02040503050406030204" pitchFamily="18" charset="0"/>
              </a:rPr>
            </a:br>
            <a:r>
              <a:rPr lang="en-AU" altLang="en-US" sz="3200" i="1" cap="none" dirty="0" smtClean="0">
                <a:latin typeface="Cambria" panose="02040503050406030204" pitchFamily="18" charset="0"/>
              </a:rPr>
              <a:t>and </a:t>
            </a:r>
            <a:r>
              <a:rPr lang="en-AU" altLang="en-US" sz="3200" i="1" cap="none" dirty="0">
                <a:latin typeface="Cambria" panose="02040503050406030204" pitchFamily="18" charset="0"/>
              </a:rPr>
              <a:t>crucified him.  </a:t>
            </a:r>
            <a:r>
              <a:rPr lang="en-AU" altLang="en-US" sz="3200" i="1" cap="none" dirty="0" smtClean="0">
                <a:latin typeface="Cambria" panose="02040503050406030204" pitchFamily="18" charset="0"/>
              </a:rPr>
              <a:t/>
            </a:r>
            <a:br>
              <a:rPr lang="en-AU" altLang="en-US" sz="3200" i="1" cap="none" dirty="0" smtClean="0">
                <a:latin typeface="Cambria" panose="02040503050406030204" pitchFamily="18" charset="0"/>
              </a:rPr>
            </a:br>
            <a:r>
              <a:rPr lang="en-AU" altLang="en-US" sz="3200" i="1" cap="none" dirty="0" smtClean="0">
                <a:latin typeface="Cambria" panose="02040503050406030204" pitchFamily="18" charset="0"/>
              </a:rPr>
              <a:t>But</a:t>
            </a:r>
            <a:r>
              <a:rPr lang="en-AU" altLang="en-US" sz="3600" b="1" i="1" cap="none" dirty="0" smtClean="0">
                <a:latin typeface="Cambria" panose="02040503050406030204" pitchFamily="18" charset="0"/>
              </a:rPr>
              <a:t> </a:t>
            </a:r>
            <a:r>
              <a:rPr lang="en-AU" altLang="en-US" sz="4000" b="1" i="1" cap="none" dirty="0">
                <a:solidFill>
                  <a:srgbClr val="FFC000"/>
                </a:solidFill>
                <a:latin typeface="Cambria" panose="02040503050406030204" pitchFamily="18" charset="0"/>
              </a:rPr>
              <a:t>we had hoped </a:t>
            </a:r>
            <a:r>
              <a:rPr lang="en-AU" altLang="en-US" sz="4000" b="1" i="1" cap="none" dirty="0" smtClean="0">
                <a:solidFill>
                  <a:srgbClr val="FFC000"/>
                </a:solidFill>
                <a:latin typeface="Cambria" panose="02040503050406030204" pitchFamily="18" charset="0"/>
              </a:rPr>
              <a:t/>
            </a:r>
            <a:br>
              <a:rPr lang="en-AU" altLang="en-US" sz="4000" b="1" i="1" cap="none" dirty="0" smtClean="0">
                <a:solidFill>
                  <a:srgbClr val="FFC000"/>
                </a:solidFill>
                <a:latin typeface="Cambria" panose="02040503050406030204" pitchFamily="18" charset="0"/>
              </a:rPr>
            </a:br>
            <a:r>
              <a:rPr lang="en-AU" altLang="en-US" sz="3200" i="1" cap="none" dirty="0" smtClean="0">
                <a:latin typeface="Cambria" panose="02040503050406030204" pitchFamily="18" charset="0"/>
              </a:rPr>
              <a:t>that </a:t>
            </a:r>
            <a:r>
              <a:rPr lang="en-AU" altLang="en-US" sz="3200" i="1" cap="none" dirty="0">
                <a:latin typeface="Cambria" panose="02040503050406030204" pitchFamily="18" charset="0"/>
              </a:rPr>
              <a:t>he was the one to redeem Israel. </a:t>
            </a:r>
            <a:r>
              <a:rPr lang="en-AU" altLang="en-US" sz="3200" i="1" cap="none" dirty="0" smtClean="0">
                <a:latin typeface="Cambria" panose="02040503050406030204" pitchFamily="18" charset="0"/>
              </a:rPr>
              <a:t/>
            </a:r>
            <a:br>
              <a:rPr lang="en-AU" altLang="en-US" sz="3200" i="1" cap="none" dirty="0" smtClean="0">
                <a:latin typeface="Cambria" panose="02040503050406030204" pitchFamily="18" charset="0"/>
              </a:rPr>
            </a:br>
            <a:r>
              <a:rPr lang="en-AU" altLang="en-US" sz="3200" i="1" cap="none" dirty="0" smtClean="0">
                <a:latin typeface="Cambria" panose="02040503050406030204" pitchFamily="18" charset="0"/>
              </a:rPr>
              <a:t>Yes</a:t>
            </a:r>
            <a:r>
              <a:rPr lang="en-AU" altLang="en-US" sz="3200" i="1" cap="none" dirty="0">
                <a:latin typeface="Cambria" panose="02040503050406030204" pitchFamily="18" charset="0"/>
              </a:rPr>
              <a:t>, and besides all this, it is now the third day since these things took place</a:t>
            </a:r>
            <a:r>
              <a:rPr lang="en-AU" altLang="en-US" sz="3200" i="1" cap="none" dirty="0" smtClean="0">
                <a:latin typeface="Cambria" panose="02040503050406030204" pitchFamily="18" charset="0"/>
              </a:rPr>
              <a:t>.”</a:t>
            </a:r>
            <a:endParaRPr lang="en-US" altLang="en-US" sz="3200" i="1" cap="none" dirty="0">
              <a:solidFill>
                <a:srgbClr val="FFC000"/>
              </a:solidFill>
              <a:effectLst/>
              <a:latin typeface="Cambria" panose="02040503050406030204" pitchFamily="18" charset="0"/>
            </a:endParaRPr>
          </a:p>
        </p:txBody>
      </p:sp>
    </p:spTree>
    <p:extLst>
      <p:ext uri="{BB962C8B-B14F-4D97-AF65-F5344CB8AC3E}">
        <p14:creationId xmlns:p14="http://schemas.microsoft.com/office/powerpoint/2010/main" val="278507593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251520" y="0"/>
            <a:ext cx="8640960" cy="6858000"/>
          </a:xfrm>
        </p:spPr>
        <p:txBody>
          <a:bodyPr anchor="ctr"/>
          <a:lstStyle/>
          <a:p>
            <a:pPr algn="ctr"/>
            <a:r>
              <a:rPr lang="en-AU" altLang="en-US" sz="3200" i="1" cap="none" dirty="0" smtClean="0">
                <a:latin typeface="Cambria" panose="02040503050406030204" pitchFamily="18" charset="0"/>
              </a:rPr>
              <a:t>“Moreover</a:t>
            </a:r>
            <a:r>
              <a:rPr lang="en-AU" altLang="en-US" sz="3200" i="1" cap="none" dirty="0">
                <a:latin typeface="Cambria" panose="02040503050406030204" pitchFamily="18" charset="0"/>
              </a:rPr>
              <a:t>, some women of our group </a:t>
            </a:r>
            <a:r>
              <a:rPr lang="en-AU" altLang="en-US" sz="4000" b="1" i="1" cap="none" dirty="0">
                <a:solidFill>
                  <a:srgbClr val="FFC000"/>
                </a:solidFill>
                <a:latin typeface="Cambria" panose="02040503050406030204" pitchFamily="18" charset="0"/>
              </a:rPr>
              <a:t>astounded us. </a:t>
            </a:r>
            <a:r>
              <a:rPr lang="en-AU" altLang="en-US" sz="4000" b="1" i="1" cap="none" dirty="0" smtClean="0">
                <a:solidFill>
                  <a:srgbClr val="FFC000"/>
                </a:solidFill>
                <a:latin typeface="Cambria" panose="02040503050406030204" pitchFamily="18" charset="0"/>
              </a:rPr>
              <a:t/>
            </a:r>
            <a:br>
              <a:rPr lang="en-AU" altLang="en-US" sz="4000" b="1" i="1" cap="none" dirty="0" smtClean="0">
                <a:solidFill>
                  <a:srgbClr val="FFC000"/>
                </a:solidFill>
                <a:latin typeface="Cambria" panose="02040503050406030204" pitchFamily="18" charset="0"/>
              </a:rPr>
            </a:br>
            <a:r>
              <a:rPr lang="en-AU" altLang="en-US" sz="3200" i="1" cap="none" dirty="0" smtClean="0">
                <a:latin typeface="Cambria" panose="02040503050406030204" pitchFamily="18" charset="0"/>
              </a:rPr>
              <a:t>They </a:t>
            </a:r>
            <a:r>
              <a:rPr lang="en-AU" altLang="en-US" sz="3200" i="1" cap="none" dirty="0">
                <a:latin typeface="Cambria" panose="02040503050406030204" pitchFamily="18" charset="0"/>
              </a:rPr>
              <a:t>were at the tomb early this morning, and when they did not find his body there, they came back and told us that they had indeed seen a vision of angels who said that he was alive.  </a:t>
            </a:r>
            <a:r>
              <a:rPr lang="en-AU" altLang="en-US" sz="3200" i="1" cap="none" dirty="0" smtClean="0">
                <a:latin typeface="Cambria" panose="02040503050406030204" pitchFamily="18" charset="0"/>
              </a:rPr>
              <a:t>Some </a:t>
            </a:r>
            <a:r>
              <a:rPr lang="en-AU" altLang="en-US" sz="3200" i="1" cap="none" dirty="0">
                <a:latin typeface="Cambria" panose="02040503050406030204" pitchFamily="18" charset="0"/>
              </a:rPr>
              <a:t>of those who were with us went to the tomb and found it just as the women had said; but they did not see him.” </a:t>
            </a:r>
            <a:endParaRPr lang="en-US" altLang="en-US" sz="3200" i="1" cap="none" dirty="0">
              <a:solidFill>
                <a:srgbClr val="FFC000"/>
              </a:solidFill>
              <a:effectLst/>
              <a:latin typeface="Cambria" panose="02040503050406030204" pitchFamily="18" charset="0"/>
            </a:endParaRPr>
          </a:p>
        </p:txBody>
      </p:sp>
    </p:spTree>
    <p:extLst>
      <p:ext uri="{BB962C8B-B14F-4D97-AF65-F5344CB8AC3E}">
        <p14:creationId xmlns:p14="http://schemas.microsoft.com/office/powerpoint/2010/main" val="3679622401"/>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6573" y="1216"/>
            <a:ext cx="9154159" cy="6856783"/>
          </a:xfrm>
          <a:prstGeom prst="rect">
            <a:avLst/>
          </a:prstGeom>
        </p:spPr>
      </p:pic>
    </p:spTree>
    <p:extLst>
      <p:ext uri="{BB962C8B-B14F-4D97-AF65-F5344CB8AC3E}">
        <p14:creationId xmlns:p14="http://schemas.microsoft.com/office/powerpoint/2010/main" val="2234792165"/>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040630"/>
            <a:ext cx="9144000" cy="5233940"/>
          </a:xfrm>
        </p:spPr>
      </p:pic>
    </p:spTree>
    <p:extLst>
      <p:ext uri="{BB962C8B-B14F-4D97-AF65-F5344CB8AC3E}">
        <p14:creationId xmlns:p14="http://schemas.microsoft.com/office/powerpoint/2010/main" val="1830437079"/>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8346</TotalTime>
  <Words>383</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Horizon</vt:lpstr>
      <vt:lpstr>PowerPoint Presentation</vt:lpstr>
      <vt:lpstr>PowerPoint Presentation</vt:lpstr>
      <vt:lpstr>Jesus said to them,  “what are you discussing with  each other while you walk along?”   They stood still, looking sad.  </vt:lpstr>
      <vt:lpstr>Then one of them, whose name was Cleopas, answered him,  “are you the only stranger in Jerusalem who does not know the things that have taken place there in these days?”    Jesus asked them, </vt:lpstr>
      <vt:lpstr>“what things?”</vt:lpstr>
      <vt:lpstr>They replied, “The things about Jesus of Nazareth, who was a prophet mighty in deed and word before God and all the people, and how our chief priests and leaders handed him over to be condemned to death  and crucified him.   But we had hoped  that he was the one to redeem Israel.  Yes, and besides all this, it is now the third day since these things took place.”</vt:lpstr>
      <vt:lpstr>“Moreover, some women of our group astounded us.  They were at the tomb early this morning, and when they did not find his body there, they came back and told us that they had indeed seen a vision of angels who said that he was alive.  Some of those who were with us went to the tomb and found it just as the women had said; but they did not see him.” </vt:lpstr>
      <vt:lpstr>PowerPoint Presentation</vt:lpstr>
      <vt:lpstr>PowerPoint Presentation</vt:lpstr>
      <vt:lpstr>Discernment of Spirits St. Ignatius of Loyola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“Were not our hearts burning within us  AS he talked to us on the road, and opened the scriptures to us?” Luke 24:13-35 </vt:lpstr>
      <vt:lpstr>First Principle &amp; Foundation St. Ignatius of Loyola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Abundance</dc:creator>
  <cp:lastModifiedBy>Abundance</cp:lastModifiedBy>
  <cp:revision>246</cp:revision>
  <dcterms:created xsi:type="dcterms:W3CDTF">1601-01-01T00:00:00Z</dcterms:created>
  <dcterms:modified xsi:type="dcterms:W3CDTF">2015-06-08T23:58:48Z</dcterms:modified>
</cp:coreProperties>
</file>